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3" r:id="rId5"/>
  </p:sldMasterIdLst>
  <p:notesMasterIdLst>
    <p:notesMasterId r:id="rId2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08" userDrawn="1">
          <p15:clr>
            <a:srgbClr val="A4A3A4"/>
          </p15:clr>
        </p15:guide>
        <p15:guide id="2" pos="295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CD3F"/>
    <a:srgbClr val="71E02C"/>
    <a:srgbClr val="00D29B"/>
    <a:srgbClr val="00DF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207"/>
    <p:restoredTop sz="85429" autoAdjust="0"/>
  </p:normalViewPr>
  <p:slideViewPr>
    <p:cSldViewPr snapToGrid="0" snapToObjects="1" showGuides="1">
      <p:cViewPr varScale="1">
        <p:scale>
          <a:sx n="94" d="100"/>
          <a:sy n="94" d="100"/>
        </p:scale>
        <p:origin x="564" y="78"/>
      </p:cViewPr>
      <p:guideLst>
        <p:guide orient="horz" pos="2808"/>
        <p:guide pos="295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ir, Brittney" userId="19229c15-2ac2-45a6-a098-de5305d84773" providerId="ADAL" clId="{A20C743D-C3A6-4157-8B18-6EC13F3E183C}"/>
    <pc:docChg chg="custSel delSld modSld">
      <pc:chgData name="Fair, Brittney" userId="19229c15-2ac2-45a6-a098-de5305d84773" providerId="ADAL" clId="{A20C743D-C3A6-4157-8B18-6EC13F3E183C}" dt="2023-09-25T19:06:47.449" v="216"/>
      <pc:docMkLst>
        <pc:docMk/>
      </pc:docMkLst>
      <pc:sldChg chg="modNotesTx">
        <pc:chgData name="Fair, Brittney" userId="19229c15-2ac2-45a6-a098-de5305d84773" providerId="ADAL" clId="{A20C743D-C3A6-4157-8B18-6EC13F3E183C}" dt="2023-09-25T18:02:08.676" v="17" actId="20577"/>
        <pc:sldMkLst>
          <pc:docMk/>
          <pc:sldMk cId="94293325" sldId="257"/>
        </pc:sldMkLst>
      </pc:sldChg>
      <pc:sldChg chg="modNotesTx">
        <pc:chgData name="Fair, Brittney" userId="19229c15-2ac2-45a6-a098-de5305d84773" providerId="ADAL" clId="{A20C743D-C3A6-4157-8B18-6EC13F3E183C}" dt="2023-09-25T18:02:38.763" v="27" actId="313"/>
        <pc:sldMkLst>
          <pc:docMk/>
          <pc:sldMk cId="3328631999" sldId="259"/>
        </pc:sldMkLst>
      </pc:sldChg>
      <pc:sldChg chg="modSp mod">
        <pc:chgData name="Fair, Brittney" userId="19229c15-2ac2-45a6-a098-de5305d84773" providerId="ADAL" clId="{A20C743D-C3A6-4157-8B18-6EC13F3E183C}" dt="2023-09-25T18:03:22.368" v="29" actId="20577"/>
        <pc:sldMkLst>
          <pc:docMk/>
          <pc:sldMk cId="4267132707" sldId="261"/>
        </pc:sldMkLst>
        <pc:spChg chg="mod">
          <ac:chgData name="Fair, Brittney" userId="19229c15-2ac2-45a6-a098-de5305d84773" providerId="ADAL" clId="{A20C743D-C3A6-4157-8B18-6EC13F3E183C}" dt="2023-09-25T18:03:22.368" v="29" actId="20577"/>
          <ac:spMkLst>
            <pc:docMk/>
            <pc:sldMk cId="4267132707" sldId="261"/>
            <ac:spMk id="22" creationId="{3A235934-BBD5-0A4A-9E9A-F0F7F5DF55B2}"/>
          </ac:spMkLst>
        </pc:spChg>
      </pc:sldChg>
      <pc:sldChg chg="modNotesTx">
        <pc:chgData name="Fair, Brittney" userId="19229c15-2ac2-45a6-a098-de5305d84773" providerId="ADAL" clId="{A20C743D-C3A6-4157-8B18-6EC13F3E183C}" dt="2023-09-25T18:04:52.273" v="30" actId="20577"/>
        <pc:sldMkLst>
          <pc:docMk/>
          <pc:sldMk cId="1679866073" sldId="262"/>
        </pc:sldMkLst>
      </pc:sldChg>
      <pc:sldChg chg="modNotesTx">
        <pc:chgData name="Fair, Brittney" userId="19229c15-2ac2-45a6-a098-de5305d84773" providerId="ADAL" clId="{A20C743D-C3A6-4157-8B18-6EC13F3E183C}" dt="2023-09-25T18:05:27.729" v="33" actId="20577"/>
        <pc:sldMkLst>
          <pc:docMk/>
          <pc:sldMk cId="3752848332" sldId="264"/>
        </pc:sldMkLst>
      </pc:sldChg>
      <pc:sldChg chg="modNotesTx">
        <pc:chgData name="Fair, Brittney" userId="19229c15-2ac2-45a6-a098-de5305d84773" providerId="ADAL" clId="{A20C743D-C3A6-4157-8B18-6EC13F3E183C}" dt="2023-09-25T18:05:58.546" v="36" actId="255"/>
        <pc:sldMkLst>
          <pc:docMk/>
          <pc:sldMk cId="717970361" sldId="265"/>
        </pc:sldMkLst>
      </pc:sldChg>
      <pc:sldChg chg="modNotesTx">
        <pc:chgData name="Fair, Brittney" userId="19229c15-2ac2-45a6-a098-de5305d84773" providerId="ADAL" clId="{A20C743D-C3A6-4157-8B18-6EC13F3E183C}" dt="2023-09-25T18:07:11.044" v="54" actId="255"/>
        <pc:sldMkLst>
          <pc:docMk/>
          <pc:sldMk cId="2678420537" sldId="267"/>
        </pc:sldMkLst>
      </pc:sldChg>
      <pc:sldChg chg="modNotesTx">
        <pc:chgData name="Fair, Brittney" userId="19229c15-2ac2-45a6-a098-de5305d84773" providerId="ADAL" clId="{A20C743D-C3A6-4157-8B18-6EC13F3E183C}" dt="2023-09-25T18:47:35.966" v="100" actId="20577"/>
        <pc:sldMkLst>
          <pc:docMk/>
          <pc:sldMk cId="2800257740" sldId="268"/>
        </pc:sldMkLst>
      </pc:sldChg>
      <pc:sldChg chg="modNotesTx">
        <pc:chgData name="Fair, Brittney" userId="19229c15-2ac2-45a6-a098-de5305d84773" providerId="ADAL" clId="{A20C743D-C3A6-4157-8B18-6EC13F3E183C}" dt="2023-09-25T18:47:58.036" v="101" actId="20577"/>
        <pc:sldMkLst>
          <pc:docMk/>
          <pc:sldMk cId="320838891" sldId="269"/>
        </pc:sldMkLst>
      </pc:sldChg>
      <pc:sldChg chg="modNotesTx">
        <pc:chgData name="Fair, Brittney" userId="19229c15-2ac2-45a6-a098-de5305d84773" providerId="ADAL" clId="{A20C743D-C3A6-4157-8B18-6EC13F3E183C}" dt="2023-09-25T18:48:50.003" v="104" actId="13926"/>
        <pc:sldMkLst>
          <pc:docMk/>
          <pc:sldMk cId="739009539" sldId="271"/>
        </pc:sldMkLst>
      </pc:sldChg>
      <pc:sldChg chg="modNotesTx">
        <pc:chgData name="Fair, Brittney" userId="19229c15-2ac2-45a6-a098-de5305d84773" providerId="ADAL" clId="{A20C743D-C3A6-4157-8B18-6EC13F3E183C}" dt="2023-09-25T19:05:04.799" v="214" actId="20577"/>
        <pc:sldMkLst>
          <pc:docMk/>
          <pc:sldMk cId="59757681" sldId="272"/>
        </pc:sldMkLst>
      </pc:sldChg>
      <pc:sldChg chg="del">
        <pc:chgData name="Fair, Brittney" userId="19229c15-2ac2-45a6-a098-de5305d84773" providerId="ADAL" clId="{A20C743D-C3A6-4157-8B18-6EC13F3E183C}" dt="2023-09-25T19:05:54.708" v="215" actId="47"/>
        <pc:sldMkLst>
          <pc:docMk/>
          <pc:sldMk cId="3799412679" sldId="274"/>
        </pc:sldMkLst>
      </pc:sldChg>
      <pc:sldChg chg="modSp mod">
        <pc:chgData name="Fair, Brittney" userId="19229c15-2ac2-45a6-a098-de5305d84773" providerId="ADAL" clId="{A20C743D-C3A6-4157-8B18-6EC13F3E183C}" dt="2023-09-25T19:06:47.449" v="216"/>
        <pc:sldMkLst>
          <pc:docMk/>
          <pc:sldMk cId="1144028003" sldId="275"/>
        </pc:sldMkLst>
        <pc:spChg chg="mod">
          <ac:chgData name="Fair, Brittney" userId="19229c15-2ac2-45a6-a098-de5305d84773" providerId="ADAL" clId="{A20C743D-C3A6-4157-8B18-6EC13F3E183C}" dt="2023-09-25T19:06:47.449" v="216"/>
          <ac:spMkLst>
            <pc:docMk/>
            <pc:sldMk cId="1144028003" sldId="275"/>
            <ac:spMk id="2" creationId="{A5D91E32-C3F7-9341-8EF5-24FE6967D15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DCB5D9-3B7E-FA4F-8CCB-47F8A78E9988}" type="datetimeFigureOut">
              <a:rPr lang="en-US" smtClean="0"/>
              <a:t>9/25/2023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757895-7B69-B640-8AE1-A93399D27887}" type="slidenum">
              <a:rPr lang="en-US" smtClean="0"/>
              <a:t>‹#›</a:t>
            </a:fld>
            <a:endParaRPr lang="en-US"/>
          </a:p>
        </p:txBody>
      </p:sp>
    </p:spTree>
    <p:extLst>
      <p:ext uri="{BB962C8B-B14F-4D97-AF65-F5344CB8AC3E}">
        <p14:creationId xmlns:p14="http://schemas.microsoft.com/office/powerpoint/2010/main" val="1920621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757895-7B69-B640-8AE1-A93399D27887}" type="slidenum">
              <a:rPr lang="en-US" smtClean="0"/>
              <a:t>1</a:t>
            </a:fld>
            <a:endParaRPr lang="en-US"/>
          </a:p>
        </p:txBody>
      </p:sp>
    </p:spTree>
    <p:extLst>
      <p:ext uri="{BB962C8B-B14F-4D97-AF65-F5344CB8AC3E}">
        <p14:creationId xmlns:p14="http://schemas.microsoft.com/office/powerpoint/2010/main" val="914278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latin typeface="Times New Roman" panose="02020603050405020304" pitchFamily="18" charset="0"/>
                <a:cs typeface="Times New Roman" panose="02020603050405020304" pitchFamily="18" charset="0"/>
              </a:rPr>
              <a:t>Once we have opened to the idea that an opportunity for positive change exists, we often feel the desire to change at the same time we are resisting it.</a:t>
            </a:r>
          </a:p>
          <a:p>
            <a:r>
              <a:rPr lang="en-US" altLang="en-US" sz="1200" b="1" dirty="0">
                <a:latin typeface="Times New Roman" panose="02020603050405020304" pitchFamily="18" charset="0"/>
                <a:cs typeface="Times New Roman" panose="02020603050405020304" pitchFamily="18" charset="0"/>
              </a:rPr>
              <a:t>Stumbling blocks</a:t>
            </a:r>
            <a:r>
              <a:rPr lang="en-US" altLang="en-US" sz="1200" dirty="0">
                <a:latin typeface="Times New Roman" panose="02020603050405020304" pitchFamily="18" charset="0"/>
                <a:cs typeface="Times New Roman" panose="02020603050405020304" pitchFamily="18" charset="0"/>
              </a:rPr>
              <a:t>-  fear of failure, anxiety about sacrificing that which is familiar, and fear of meeting </a:t>
            </a:r>
            <a:r>
              <a:rPr lang="ja-JP" altLang="en-US" sz="1200" dirty="0">
                <a:latin typeface="Arial" panose="020B0604020202020204" pitchFamily="34" charset="0"/>
                <a:cs typeface="Times New Roman" panose="02020603050405020304" pitchFamily="18" charset="0"/>
              </a:rPr>
              <a:t>“</a:t>
            </a:r>
            <a:r>
              <a:rPr lang="en-US" altLang="ja-JP" sz="1200" dirty="0">
                <a:latin typeface="Times New Roman" panose="02020603050405020304" pitchFamily="18" charset="0"/>
                <a:cs typeface="Times New Roman" panose="02020603050405020304" pitchFamily="18" charset="0"/>
              </a:rPr>
              <a:t>new self</a:t>
            </a:r>
            <a:r>
              <a:rPr lang="ja-JP" altLang="en-US" sz="1200" dirty="0">
                <a:latin typeface="Arial" panose="020B0604020202020204" pitchFamily="34" charset="0"/>
                <a:cs typeface="Times New Roman" panose="02020603050405020304" pitchFamily="18" charset="0"/>
              </a:rPr>
              <a:t>”</a:t>
            </a:r>
            <a:r>
              <a:rPr lang="en-US" altLang="ja-JP" sz="1200" dirty="0">
                <a:latin typeface="Times New Roman" panose="02020603050405020304" pitchFamily="18" charset="0"/>
                <a:cs typeface="Times New Roman" panose="02020603050405020304" pitchFamily="18" charset="0"/>
              </a:rPr>
              <a:t>… Often lead to </a:t>
            </a:r>
            <a:r>
              <a:rPr lang="en-US" altLang="ja-JP" sz="1200" b="1" u="sng" dirty="0">
                <a:latin typeface="Times New Roman" panose="02020603050405020304" pitchFamily="18" charset="0"/>
                <a:cs typeface="Times New Roman" panose="02020603050405020304" pitchFamily="18" charset="0"/>
              </a:rPr>
              <a:t>either</a:t>
            </a:r>
            <a:r>
              <a:rPr lang="en-US" altLang="ja-JP" sz="1200" b="1" dirty="0">
                <a:latin typeface="Times New Roman" panose="02020603050405020304" pitchFamily="18" charset="0"/>
                <a:cs typeface="Times New Roman" panose="02020603050405020304" pitchFamily="18" charset="0"/>
              </a:rPr>
              <a:t> a</a:t>
            </a:r>
            <a:r>
              <a:rPr lang="en-US" altLang="ja-JP" sz="1200" dirty="0">
                <a:latin typeface="Times New Roman" panose="02020603050405020304" pitchFamily="18" charset="0"/>
                <a:cs typeface="Times New Roman" panose="02020603050405020304" pitchFamily="18" charset="0"/>
              </a:rPr>
              <a:t> </a:t>
            </a:r>
            <a:r>
              <a:rPr lang="en-US" altLang="ja-JP" sz="1200" b="1" dirty="0">
                <a:latin typeface="Times New Roman" panose="02020603050405020304" pitchFamily="18" charset="0"/>
                <a:cs typeface="Times New Roman" panose="02020603050405020304" pitchFamily="18" charset="0"/>
              </a:rPr>
              <a:t>Search for Absolute Certainty</a:t>
            </a:r>
          </a:p>
          <a:p>
            <a:pPr lvl="1"/>
            <a:r>
              <a:rPr lang="en-US" altLang="en-US" sz="1200" dirty="0">
                <a:latin typeface="Times New Roman" panose="02020603050405020304" pitchFamily="18" charset="0"/>
                <a:cs typeface="Times New Roman" panose="02020603050405020304" pitchFamily="18" charset="0"/>
              </a:rPr>
              <a:t>Chronic contemplators substitute thinking for acting. Yet they often say they are tired of feeling so </a:t>
            </a:r>
            <a:r>
              <a:rPr lang="ja-JP" altLang="en-US" sz="1200" dirty="0">
                <a:latin typeface="Arial" panose="020B0604020202020204" pitchFamily="34" charset="0"/>
                <a:cs typeface="Times New Roman" panose="02020603050405020304" pitchFamily="18" charset="0"/>
              </a:rPr>
              <a:t>“</a:t>
            </a:r>
            <a:r>
              <a:rPr lang="en-US" altLang="ja-JP" sz="1200" dirty="0">
                <a:latin typeface="Times New Roman" panose="02020603050405020304" pitchFamily="18" charset="0"/>
                <a:cs typeface="Times New Roman" panose="02020603050405020304" pitchFamily="18" charset="0"/>
              </a:rPr>
              <a:t>stuck</a:t>
            </a:r>
            <a:r>
              <a:rPr lang="ja-JP" altLang="en-US" sz="1200" dirty="0">
                <a:latin typeface="Arial" panose="020B0604020202020204" pitchFamily="34" charset="0"/>
                <a:cs typeface="Times New Roman" panose="02020603050405020304" pitchFamily="18" charset="0"/>
              </a:rPr>
              <a:t>”</a:t>
            </a:r>
            <a:r>
              <a:rPr lang="en-US" altLang="ja-JP" sz="1200" dirty="0">
                <a:latin typeface="Times New Roman" panose="02020603050405020304" pitchFamily="18" charset="0"/>
                <a:cs typeface="Times New Roman" panose="02020603050405020304" pitchFamily="18" charset="0"/>
              </a:rPr>
              <a:t> in their behavior. </a:t>
            </a:r>
            <a:r>
              <a:rPr lang="en-US" altLang="ja-JP" sz="1200" b="1" i="1" dirty="0">
                <a:latin typeface="Times New Roman" panose="02020603050405020304" pitchFamily="18" charset="0"/>
                <a:cs typeface="Times New Roman" panose="02020603050405020304" pitchFamily="18" charset="0"/>
              </a:rPr>
              <a:t>Is there a place in your life where you would say you feel stuck?  Do these stumbling blocks sound familiar</a:t>
            </a:r>
          </a:p>
          <a:p>
            <a:pPr lvl="1"/>
            <a:endParaRPr lang="en-US" altLang="en-US" sz="1200" b="1" i="1" u="sng" dirty="0">
              <a:latin typeface="Times New Roman" panose="02020603050405020304" pitchFamily="18" charset="0"/>
              <a:cs typeface="Times New Roman" panose="02020603050405020304" pitchFamily="18" charset="0"/>
            </a:endParaRPr>
          </a:p>
          <a:p>
            <a:pPr lvl="1"/>
            <a:r>
              <a:rPr lang="en-US" altLang="en-US" sz="1200" b="1" u="sng" dirty="0">
                <a:latin typeface="Times New Roman" panose="02020603050405020304" pitchFamily="18" charset="0"/>
                <a:cs typeface="Times New Roman" panose="02020603050405020304" pitchFamily="18" charset="0"/>
              </a:rPr>
              <a:t>Or,</a:t>
            </a:r>
            <a:r>
              <a:rPr lang="en-US" altLang="en-US" sz="1200" dirty="0">
                <a:latin typeface="Times New Roman" panose="02020603050405020304" pitchFamily="18" charset="0"/>
                <a:cs typeface="Times New Roman" panose="02020603050405020304" pitchFamily="18" charset="0"/>
              </a:rPr>
              <a:t> on the flipside, one may - </a:t>
            </a:r>
            <a:r>
              <a:rPr lang="en-US" altLang="en-US" sz="1200" b="1" dirty="0">
                <a:latin typeface="Times New Roman" panose="02020603050405020304" pitchFamily="18" charset="0"/>
                <a:cs typeface="Times New Roman" panose="02020603050405020304" pitchFamily="18" charset="0"/>
              </a:rPr>
              <a:t>Act too soon- </a:t>
            </a:r>
            <a:r>
              <a:rPr lang="en-US" altLang="en-US" sz="1200" dirty="0">
                <a:latin typeface="Times New Roman" panose="02020603050405020304" pitchFamily="18" charset="0"/>
                <a:cs typeface="Times New Roman" panose="02020603050405020304" pitchFamily="18" charset="0"/>
              </a:rPr>
              <a:t>and cannot sustain the change.</a:t>
            </a:r>
          </a:p>
          <a:p>
            <a:endParaRPr lang="en-US" altLang="en-US" sz="1000" dirty="0">
              <a:latin typeface="Times New Roman" panose="02020603050405020304" pitchFamily="18" charset="0"/>
            </a:endParaRPr>
          </a:p>
          <a:p>
            <a:endParaRPr lang="en-US" altLang="en-US" b="1" i="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F757895-7B69-B640-8AE1-A93399D27887}" type="slidenum">
              <a:rPr lang="en-US" smtClean="0"/>
              <a:t>10</a:t>
            </a:fld>
            <a:endParaRPr lang="en-US"/>
          </a:p>
        </p:txBody>
      </p:sp>
    </p:spTree>
    <p:extLst>
      <p:ext uri="{BB962C8B-B14F-4D97-AF65-F5344CB8AC3E}">
        <p14:creationId xmlns:p14="http://schemas.microsoft.com/office/powerpoint/2010/main" val="1514126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Times New Roman" panose="02020603050405020304" pitchFamily="18" charset="0"/>
                <a:cs typeface="Times New Roman" panose="02020603050405020304" pitchFamily="18" charset="0"/>
              </a:rPr>
              <a:t>When we look more closely at what change will mean we may begin to feel overwhelmed by the downside of the change. </a:t>
            </a:r>
          </a:p>
          <a:p>
            <a:r>
              <a:rPr lang="en-US" altLang="en-US" dirty="0">
                <a:latin typeface="Times New Roman" panose="02020603050405020304" pitchFamily="18" charset="0"/>
                <a:cs typeface="Times New Roman" panose="02020603050405020304" pitchFamily="18" charset="0"/>
              </a:rPr>
              <a:t>Yet, we might also find new meaning for our lives… (next slide)</a:t>
            </a:r>
          </a:p>
          <a:p>
            <a:pPr lvl="1"/>
            <a:endParaRPr lang="en-US" altLang="en-US" sz="1000" b="1" i="1" u="sng" dirty="0">
              <a:latin typeface="Times New Roman" panose="02020603050405020304" pitchFamily="18" charset="0"/>
              <a:cs typeface="Times New Roman" panose="02020603050405020304" pitchFamily="18" charset="0"/>
            </a:endParaRPr>
          </a:p>
          <a:p>
            <a:endParaRPr lang="en-US" altLang="en-US" b="1" i="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F757895-7B69-B640-8AE1-A93399D27887}" type="slidenum">
              <a:rPr lang="en-US" smtClean="0"/>
              <a:t>11</a:t>
            </a:fld>
            <a:endParaRPr lang="en-US"/>
          </a:p>
        </p:txBody>
      </p:sp>
    </p:spTree>
    <p:extLst>
      <p:ext uri="{BB962C8B-B14F-4D97-AF65-F5344CB8AC3E}">
        <p14:creationId xmlns:p14="http://schemas.microsoft.com/office/powerpoint/2010/main" val="36113355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latin typeface="Times New Roman" panose="02020603050405020304" pitchFamily="18" charset="0"/>
              </a:rPr>
              <a:t>It often takes an </a:t>
            </a:r>
            <a:r>
              <a:rPr lang="en-US" altLang="en-US" sz="1200" b="1" dirty="0">
                <a:latin typeface="Times New Roman" panose="02020603050405020304" pitchFamily="18" charset="0"/>
              </a:rPr>
              <a:t>emotionally charged event</a:t>
            </a:r>
            <a:r>
              <a:rPr lang="en-US" altLang="en-US" sz="1200" dirty="0">
                <a:latin typeface="Times New Roman" panose="02020603050405020304" pitchFamily="18" charset="0"/>
              </a:rPr>
              <a:t> to motivate the move from contemplation to action. But you do not have to wait passively for such an event. You can choose to: </a:t>
            </a:r>
          </a:p>
          <a:p>
            <a:r>
              <a:rPr lang="en-US" altLang="en-US" sz="1200" b="1" dirty="0">
                <a:latin typeface="Times New Roman" panose="02020603050405020304" pitchFamily="18" charset="0"/>
              </a:rPr>
              <a:t>Open your emotions to impact through…</a:t>
            </a:r>
          </a:p>
          <a:p>
            <a:pPr lvl="2">
              <a:buFont typeface="Symbol" pitchFamily="2" charset="2"/>
              <a:buChar char="·"/>
            </a:pPr>
            <a:r>
              <a:rPr lang="en-US" altLang="en-US" sz="1200" dirty="0">
                <a:latin typeface="Times New Roman" panose="02020603050405020304" pitchFamily="18" charset="0"/>
              </a:rPr>
              <a:t>Movies -  Make your own propaganda (self-videotape)</a:t>
            </a:r>
          </a:p>
          <a:p>
            <a:pPr lvl="2">
              <a:buFont typeface="Symbol" pitchFamily="2" charset="2"/>
              <a:buChar char="·"/>
            </a:pPr>
            <a:r>
              <a:rPr lang="en-US" altLang="en-US" sz="1200" dirty="0">
                <a:latin typeface="Times New Roman" panose="02020603050405020304" pitchFamily="18" charset="0"/>
              </a:rPr>
              <a:t>Imagine the future with and with out the change</a:t>
            </a:r>
          </a:p>
          <a:p>
            <a:r>
              <a:rPr lang="en-US" altLang="en-US" sz="1200" b="1" dirty="0">
                <a:latin typeface="Times New Roman" panose="02020603050405020304" pitchFamily="18" charset="0"/>
              </a:rPr>
              <a:t>Ask the right questions</a:t>
            </a:r>
            <a:r>
              <a:rPr lang="en-US" altLang="en-US" sz="1200" dirty="0">
                <a:latin typeface="Times New Roman" panose="02020603050405020304" pitchFamily="18" charset="0"/>
              </a:rPr>
              <a:t> about the intended change</a:t>
            </a:r>
          </a:p>
          <a:p>
            <a:pPr lvl="1"/>
            <a:r>
              <a:rPr lang="en-US" altLang="en-US" sz="1200" b="1" dirty="0">
                <a:latin typeface="Times New Roman" panose="02020603050405020304" pitchFamily="18" charset="0"/>
              </a:rPr>
              <a:t>Collect information on yourself</a:t>
            </a:r>
            <a:r>
              <a:rPr lang="en-US" altLang="en-US" sz="1200" dirty="0">
                <a:latin typeface="Times New Roman" panose="02020603050405020304" pitchFamily="18" charset="0"/>
              </a:rPr>
              <a:t>- evaluate, monitor (With most behavior change the frequency of the episodes changes before the intensity does.)</a:t>
            </a:r>
          </a:p>
          <a:p>
            <a:pPr lvl="1"/>
            <a:r>
              <a:rPr lang="en-US" altLang="en-US" sz="1200" b="1" dirty="0">
                <a:latin typeface="Times New Roman" panose="02020603050405020304" pitchFamily="18" charset="0"/>
              </a:rPr>
              <a:t>Can you feel good about yourself while continuing with those behaviors?</a:t>
            </a:r>
            <a:endParaRPr lang="en-US" altLang="en-US" sz="1200" dirty="0">
              <a:latin typeface="Times New Roman" panose="02020603050405020304" pitchFamily="18" charset="0"/>
            </a:endParaRPr>
          </a:p>
          <a:p>
            <a:r>
              <a:rPr lang="en-US" altLang="en-US" sz="1200" b="1" dirty="0">
                <a:latin typeface="Times New Roman" panose="02020603050405020304" pitchFamily="18" charset="0"/>
              </a:rPr>
              <a:t>Evaluate the consequences of the change to self and others.</a:t>
            </a:r>
            <a:r>
              <a:rPr lang="en-US" altLang="en-US" sz="1200" dirty="0">
                <a:latin typeface="Times New Roman" panose="02020603050405020304" pitchFamily="18" charset="0"/>
              </a:rPr>
              <a:t> This is not easy. </a:t>
            </a:r>
            <a:r>
              <a:rPr lang="en-US" altLang="en-US" sz="1200" b="1" dirty="0">
                <a:latin typeface="Times New Roman" panose="02020603050405020304" pitchFamily="18" charset="0"/>
              </a:rPr>
              <a:t>Often our behaviors take place within a social context.</a:t>
            </a:r>
            <a:r>
              <a:rPr lang="en-US" altLang="en-US" sz="1200" dirty="0">
                <a:latin typeface="Times New Roman" panose="02020603050405020304" pitchFamily="18" charset="0"/>
              </a:rPr>
              <a:t> (drink with friends, complain about colleagues with colleagues)</a:t>
            </a:r>
          </a:p>
          <a:p>
            <a:r>
              <a:rPr lang="en-US" altLang="en-US" sz="1200" b="1" i="1" dirty="0">
                <a:latin typeface="Times New Roman" panose="02020603050405020304" pitchFamily="18" charset="0"/>
              </a:rPr>
              <a:t>What are some changes that seem deeply rooted in a social context that makes change harder to accomplish?</a:t>
            </a:r>
          </a:p>
          <a:p>
            <a:r>
              <a:rPr lang="en-US" altLang="en-US" sz="1200" dirty="0">
                <a:solidFill>
                  <a:srgbClr val="FF3300"/>
                </a:solidFill>
                <a:latin typeface="Times New Roman" panose="02020603050405020304" pitchFamily="18" charset="0"/>
                <a:cs typeface="Times New Roman" panose="02020603050405020304" pitchFamily="18" charset="0"/>
              </a:rPr>
              <a:t>Once we have done our work in the contemplation stage, we are ready for….</a:t>
            </a:r>
          </a:p>
          <a:p>
            <a:endParaRPr lang="en-US" altLang="en-US" sz="1000" i="1" dirty="0">
              <a:latin typeface="Times New Roman" panose="02020603050405020304" pitchFamily="18" charset="0"/>
            </a:endParaRPr>
          </a:p>
          <a:p>
            <a:endParaRPr lang="en-US" altLang="en-US" b="1" i="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F757895-7B69-B640-8AE1-A93399D27887}" type="slidenum">
              <a:rPr lang="en-US" smtClean="0"/>
              <a:t>12</a:t>
            </a:fld>
            <a:endParaRPr lang="en-US"/>
          </a:p>
        </p:txBody>
      </p:sp>
    </p:spTree>
    <p:extLst>
      <p:ext uri="{BB962C8B-B14F-4D97-AF65-F5344CB8AC3E}">
        <p14:creationId xmlns:p14="http://schemas.microsoft.com/office/powerpoint/2010/main" val="3958564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Times New Roman" panose="02020603050405020304" pitchFamily="18" charset="0"/>
              </a:rPr>
              <a:t>Preparation takes you from the decisions to change to the specific steps you will take to change the behavior during the action stage. Instead of gathering information about the behavior or attitude, you will now </a:t>
            </a:r>
            <a:r>
              <a:rPr lang="en-US" altLang="en-US" b="1" dirty="0">
                <a:latin typeface="Times New Roman" panose="02020603050405020304" pitchFamily="18" charset="0"/>
              </a:rPr>
              <a:t>focus on finding the most suitable type of action to overcome it</a:t>
            </a:r>
            <a:r>
              <a:rPr lang="en-US" altLang="en-US" dirty="0">
                <a:latin typeface="Times New Roman" panose="02020603050405020304" pitchFamily="18" charset="0"/>
              </a:rPr>
              <a:t>. </a:t>
            </a:r>
            <a:r>
              <a:rPr lang="en-US" altLang="en-US" b="1" dirty="0">
                <a:latin typeface="Times New Roman" panose="02020603050405020304" pitchFamily="18" charset="0"/>
              </a:rPr>
              <a:t>Create own plan of action</a:t>
            </a:r>
            <a:r>
              <a:rPr lang="en-US" altLang="en-US" dirty="0">
                <a:latin typeface="Times New Roman" panose="02020603050405020304" pitchFamily="18" charset="0"/>
              </a:rPr>
              <a:t> -identify the small steps (success depends on a plan </a:t>
            </a:r>
            <a:r>
              <a:rPr lang="en-US" altLang="en-US" b="1" dirty="0">
                <a:latin typeface="Times New Roman" panose="02020603050405020304" pitchFamily="18" charset="0"/>
              </a:rPr>
              <a:t>you </a:t>
            </a:r>
            <a:r>
              <a:rPr lang="en-US" altLang="en-US" dirty="0">
                <a:latin typeface="Times New Roman" panose="02020603050405020304" pitchFamily="18" charset="0"/>
              </a:rPr>
              <a:t>believe will work). The research consistently shows that one method rarely works. It takes a </a:t>
            </a:r>
            <a:r>
              <a:rPr lang="en-US" altLang="en-US" b="1" dirty="0">
                <a:latin typeface="Times New Roman" panose="02020603050405020304" pitchFamily="18" charset="0"/>
              </a:rPr>
              <a:t>variety of techniques applied </a:t>
            </a:r>
            <a:r>
              <a:rPr lang="en-US" altLang="en-US" dirty="0">
                <a:latin typeface="Times New Roman" panose="02020603050405020304" pitchFamily="18" charset="0"/>
              </a:rPr>
              <a:t>at the right time for change to last. </a:t>
            </a:r>
            <a:r>
              <a:rPr lang="en-US" altLang="en-US" b="1" dirty="0">
                <a:latin typeface="Times New Roman" panose="02020603050405020304" pitchFamily="18" charset="0"/>
              </a:rPr>
              <a:t>Reinforcement</a:t>
            </a:r>
            <a:r>
              <a:rPr lang="en-US" altLang="en-US" dirty="0">
                <a:latin typeface="Times New Roman" panose="02020603050405020304" pitchFamily="18" charset="0"/>
              </a:rPr>
              <a:t>- Plan small rewards for yourself along the way.  Make sure the rewards are based on realistic expectations- don</a:t>
            </a:r>
            <a:r>
              <a:rPr lang="ja-JP" altLang="en-US" dirty="0">
                <a:latin typeface="Arial" panose="020B0604020202020204" pitchFamily="34" charset="0"/>
              </a:rPr>
              <a:t>’</a:t>
            </a:r>
            <a:r>
              <a:rPr lang="en-US" altLang="ja-JP" dirty="0">
                <a:latin typeface="Times New Roman" panose="02020603050405020304" pitchFamily="18" charset="0"/>
              </a:rPr>
              <a:t>t wait to share your new positive approaches to building relationships until the end of the year.  Reward a single break-through in a relationship with a friend or colleague by sharing it with your supervisor – stopping for that favorite piece of chocolate.  </a:t>
            </a:r>
            <a:r>
              <a:rPr lang="en-US" altLang="ja-JP" b="1" i="1" dirty="0">
                <a:latin typeface="Times New Roman" panose="02020603050405020304" pitchFamily="18" charset="0"/>
              </a:rPr>
              <a:t>What are some rewards that work for you? </a:t>
            </a:r>
          </a:p>
          <a:p>
            <a:endParaRPr lang="en-US" altLang="ja-JP" b="0" i="1" dirty="0">
              <a:latin typeface="Times New Roman" panose="02020603050405020304" pitchFamily="18" charset="0"/>
            </a:endParaRPr>
          </a:p>
          <a:p>
            <a:r>
              <a:rPr lang="en-US" altLang="en-US" b="1" dirty="0">
                <a:latin typeface="Times New Roman" panose="02020603050405020304" pitchFamily="18" charset="0"/>
              </a:rPr>
              <a:t>Learn skills needed to make the change: Commitment -</a:t>
            </a:r>
            <a:r>
              <a:rPr lang="en-US" altLang="en-US" dirty="0">
                <a:latin typeface="Times New Roman" panose="02020603050405020304" pitchFamily="18" charset="0"/>
              </a:rPr>
              <a:t> You make a powerful commitment to change during this stage. This reflects your willingness to act and your belief in your ability to change. -Go public -Set a date. </a:t>
            </a:r>
            <a:r>
              <a:rPr lang="en-US" altLang="en-US" b="1" dirty="0">
                <a:latin typeface="Times New Roman" panose="02020603050405020304" pitchFamily="18" charset="0"/>
              </a:rPr>
              <a:t>Make connections</a:t>
            </a:r>
            <a:r>
              <a:rPr lang="en-US" altLang="en-US" dirty="0">
                <a:latin typeface="Times New Roman" panose="02020603050405020304" pitchFamily="18" charset="0"/>
              </a:rPr>
              <a:t> with those people whose support will be crucial to your success.</a:t>
            </a:r>
          </a:p>
          <a:p>
            <a:r>
              <a:rPr lang="en-US" altLang="en-US" b="1" i="1" dirty="0">
                <a:latin typeface="Times New Roman" panose="02020603050405020304" pitchFamily="18" charset="0"/>
              </a:rPr>
              <a:t>When you think of successful or unsuccessful changes you have made, what were components of your plan?</a:t>
            </a:r>
          </a:p>
          <a:p>
            <a:endParaRPr lang="en-US" altLang="en-US" sz="1000" i="1" dirty="0">
              <a:latin typeface="Times New Roman" panose="02020603050405020304" pitchFamily="18" charset="0"/>
            </a:endParaRPr>
          </a:p>
          <a:p>
            <a:endParaRPr lang="en-US" altLang="en-US" b="1" i="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F757895-7B69-B640-8AE1-A93399D27887}" type="slidenum">
              <a:rPr lang="en-US" smtClean="0"/>
              <a:t>13</a:t>
            </a:fld>
            <a:endParaRPr lang="en-US"/>
          </a:p>
        </p:txBody>
      </p:sp>
    </p:spTree>
    <p:extLst>
      <p:ext uri="{BB962C8B-B14F-4D97-AF65-F5344CB8AC3E}">
        <p14:creationId xmlns:p14="http://schemas.microsoft.com/office/powerpoint/2010/main" val="1841534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Times New Roman" panose="02020603050405020304" pitchFamily="18" charset="0"/>
              </a:rPr>
              <a:t>All these stages leading up to action may seem less important and certainly don</a:t>
            </a:r>
            <a:r>
              <a:rPr lang="ja-JP" altLang="en-US" dirty="0">
                <a:latin typeface="Arial" panose="020B0604020202020204" pitchFamily="34" charset="0"/>
              </a:rPr>
              <a:t>’</a:t>
            </a:r>
            <a:r>
              <a:rPr lang="en-US" altLang="ja-JP" dirty="0">
                <a:latin typeface="Times New Roman" panose="02020603050405020304" pitchFamily="18" charset="0"/>
              </a:rPr>
              <a:t>t get the attention that the dramatic steps of taking the long awaited action get. Yet you are changing during these preceding stages. You are changing your level of awareness, your emotions, your self-image, your thinking, and so on. So, after these important stages of work…</a:t>
            </a:r>
            <a:endParaRPr lang="en-US" altLang="en-US" dirty="0">
              <a:latin typeface="Times New Roman" panose="02020603050405020304" pitchFamily="18" charset="0"/>
            </a:endParaRPr>
          </a:p>
          <a:p>
            <a:endParaRPr lang="en-US" altLang="en-US" sz="1000" i="1" dirty="0">
              <a:latin typeface="Times New Roman" panose="02020603050405020304" pitchFamily="18" charset="0"/>
            </a:endParaRPr>
          </a:p>
          <a:p>
            <a:endParaRPr lang="en-US" altLang="en-US" b="1" i="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F757895-7B69-B640-8AE1-A93399D27887}" type="slidenum">
              <a:rPr lang="en-US" smtClean="0"/>
              <a:t>14</a:t>
            </a:fld>
            <a:endParaRPr lang="en-US"/>
          </a:p>
        </p:txBody>
      </p:sp>
    </p:spTree>
    <p:extLst>
      <p:ext uri="{BB962C8B-B14F-4D97-AF65-F5344CB8AC3E}">
        <p14:creationId xmlns:p14="http://schemas.microsoft.com/office/powerpoint/2010/main" val="36507689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latin typeface="Times New Roman" panose="02020603050405020304" pitchFamily="18" charset="0"/>
                <a:cs typeface="Times New Roman" panose="02020603050405020304" pitchFamily="18" charset="0"/>
              </a:rPr>
              <a:t>Other people will notice your efforts during the action stage more than any other. </a:t>
            </a:r>
            <a:r>
              <a:rPr lang="en-US" altLang="en-US" sz="1200" b="1" dirty="0">
                <a:latin typeface="Times New Roman" panose="02020603050405020304" pitchFamily="18" charset="0"/>
                <a:cs typeface="Times New Roman" panose="02020603050405020304" pitchFamily="18" charset="0"/>
              </a:rPr>
              <a:t>You will enact the plans you have made and to be successful you will …</a:t>
            </a:r>
            <a:endParaRPr lang="en-US" altLang="en-US" sz="1200" dirty="0">
              <a:latin typeface="Times New Roman" panose="02020603050405020304" pitchFamily="18" charset="0"/>
              <a:cs typeface="Times New Roman" panose="02020603050405020304" pitchFamily="18" charset="0"/>
            </a:endParaRPr>
          </a:p>
          <a:p>
            <a:pPr>
              <a:buFontTx/>
              <a:buChar char="•"/>
            </a:pPr>
            <a:r>
              <a:rPr lang="en-US" altLang="en-US" sz="1200" dirty="0">
                <a:latin typeface="Times New Roman" panose="02020603050405020304" pitchFamily="18" charset="0"/>
                <a:cs typeface="Times New Roman" panose="02020603050405020304" pitchFamily="18" charset="0"/>
              </a:rPr>
              <a:t> Avoid those things that you know draw you back into the old behavior- Yet, there are some things that you cannot avoid forever, so, you also will eventually be ready to… </a:t>
            </a:r>
          </a:p>
          <a:p>
            <a:pPr>
              <a:buFontTx/>
              <a:buChar char="•"/>
            </a:pPr>
            <a:r>
              <a:rPr lang="en-US" altLang="en-US" sz="1200" dirty="0">
                <a:latin typeface="Times New Roman" panose="02020603050405020304" pitchFamily="18" charset="0"/>
                <a:cs typeface="Times New Roman" panose="02020603050405020304" pitchFamily="18" charset="0"/>
              </a:rPr>
              <a:t> Gradually expose yourself to cues that trigger the behavior and practice positive resistance.</a:t>
            </a:r>
          </a:p>
          <a:p>
            <a:r>
              <a:rPr lang="en-US" altLang="en-US" sz="1200" dirty="0">
                <a:latin typeface="Times New Roman" panose="02020603050405020304" pitchFamily="18" charset="0"/>
                <a:cs typeface="Times New Roman" panose="02020603050405020304" pitchFamily="18" charset="0"/>
              </a:rPr>
              <a:t>   -It will help to find an activity that precludes or assists you to handle a behavior</a:t>
            </a:r>
          </a:p>
          <a:p>
            <a:r>
              <a:rPr lang="en-US" altLang="en-US" sz="1200" dirty="0">
                <a:latin typeface="Times New Roman" panose="02020603050405020304" pitchFamily="18" charset="0"/>
                <a:cs typeface="Times New Roman" panose="02020603050405020304" pitchFamily="18" charset="0"/>
              </a:rPr>
              <a:t>  (e.g. you cannot avoid food but exercise often helps to reduce cravings)</a:t>
            </a:r>
          </a:p>
          <a:p>
            <a:r>
              <a:rPr lang="en-US" altLang="en-US" sz="1200" dirty="0">
                <a:latin typeface="Times New Roman" panose="02020603050405020304" pitchFamily="18" charset="0"/>
                <a:cs typeface="Times New Roman" panose="02020603050405020304" pitchFamily="18" charset="0"/>
              </a:rPr>
              <a:t>• Reframe your thinking- Free yourself from rigid thought patterns. </a:t>
            </a:r>
          </a:p>
          <a:p>
            <a:r>
              <a:rPr lang="en-US" altLang="en-US" sz="1200" dirty="0">
                <a:latin typeface="Times New Roman" panose="02020603050405020304" pitchFamily="18" charset="0"/>
                <a:cs typeface="Times New Roman" panose="02020603050405020304" pitchFamily="18" charset="0"/>
              </a:rPr>
              <a:t>   </a:t>
            </a:r>
            <a:r>
              <a:rPr lang="en-US" altLang="en-US" sz="1050" dirty="0">
                <a:latin typeface="Times New Roman" panose="02020603050405020304" pitchFamily="18" charset="0"/>
                <a:cs typeface="Times New Roman" panose="02020603050405020304" pitchFamily="18" charset="0"/>
              </a:rPr>
              <a:t>-Counter irrational thoughts with a dose of reality. (Realize that there will be days when   </a:t>
            </a:r>
          </a:p>
          <a:p>
            <a:r>
              <a:rPr lang="en-US" altLang="en-US" sz="1050" dirty="0">
                <a:latin typeface="Times New Roman" panose="02020603050405020304" pitchFamily="18" charset="0"/>
                <a:cs typeface="Times New Roman" panose="02020603050405020304" pitchFamily="18" charset="0"/>
              </a:rPr>
              <a:t>   you will not follow your plan and that your whole plan will not be ruined by a few   </a:t>
            </a:r>
          </a:p>
          <a:p>
            <a:r>
              <a:rPr lang="en-US" altLang="en-US" sz="1050" dirty="0">
                <a:latin typeface="Times New Roman" panose="02020603050405020304" pitchFamily="18" charset="0"/>
                <a:cs typeface="Times New Roman" panose="02020603050405020304" pitchFamily="18" charset="0"/>
              </a:rPr>
              <a:t>   exceptions to your routine.)</a:t>
            </a:r>
          </a:p>
          <a:p>
            <a:r>
              <a:rPr lang="en-US" altLang="en-US" sz="1050" dirty="0">
                <a:latin typeface="Times New Roman" panose="02020603050405020304" pitchFamily="18" charset="0"/>
                <a:cs typeface="Times New Roman" panose="02020603050405020304" pitchFamily="18" charset="0"/>
              </a:rPr>
              <a:t>   -Exercise your right to communicate your thoughts and feelings clearly, thereby countering  </a:t>
            </a:r>
          </a:p>
          <a:p>
            <a:r>
              <a:rPr lang="en-US" altLang="en-US" sz="1050" dirty="0">
                <a:latin typeface="Times New Roman" panose="02020603050405020304" pitchFamily="18" charset="0"/>
                <a:cs typeface="Times New Roman" panose="02020603050405020304" pitchFamily="18" charset="0"/>
              </a:rPr>
              <a:t>   feelings of helplessness </a:t>
            </a:r>
          </a:p>
          <a:p>
            <a:r>
              <a:rPr lang="en-US" altLang="en-US" sz="1200" b="1" i="1" dirty="0">
                <a:latin typeface="Times New Roman" panose="02020603050405020304" pitchFamily="18" charset="0"/>
                <a:cs typeface="Times New Roman" panose="02020603050405020304" pitchFamily="18" charset="0"/>
              </a:rPr>
              <a:t>What are some rigid ways of thinking that you have overcome in your life so far? </a:t>
            </a:r>
          </a:p>
          <a:p>
            <a:r>
              <a:rPr lang="en-US" altLang="en-US" sz="1200" b="1" dirty="0">
                <a:latin typeface="Times New Roman" panose="02020603050405020304" pitchFamily="18" charset="0"/>
                <a:cs typeface="Times New Roman" panose="02020603050405020304" pitchFamily="18" charset="0"/>
              </a:rPr>
              <a:t>You can see that real change takes hard work.  </a:t>
            </a:r>
            <a:r>
              <a:rPr lang="en-US" altLang="en-US" sz="1200" dirty="0">
                <a:latin typeface="Times New Roman" panose="02020603050405020304" pitchFamily="18" charset="0"/>
                <a:cs typeface="Times New Roman" panose="02020603050405020304" pitchFamily="18" charset="0"/>
              </a:rPr>
              <a:t> There is a great </a:t>
            </a:r>
            <a:r>
              <a:rPr lang="en-US" altLang="en-US" sz="1200" b="1" dirty="0">
                <a:latin typeface="Times New Roman" panose="02020603050405020304" pitchFamily="18" charset="0"/>
                <a:cs typeface="Times New Roman" panose="02020603050405020304" pitchFamily="18" charset="0"/>
              </a:rPr>
              <a:t>danger in confusing activity with change.</a:t>
            </a:r>
            <a:r>
              <a:rPr lang="en-US" altLang="en-US" sz="1200" dirty="0">
                <a:latin typeface="Times New Roman" panose="02020603050405020304" pitchFamily="18" charset="0"/>
                <a:cs typeface="Times New Roman" panose="02020603050405020304" pitchFamily="18" charset="0"/>
              </a:rPr>
              <a:t> This overlooks the considerable work to be done in preparation for change and the hard work of maintaining the changes.</a:t>
            </a:r>
            <a:r>
              <a:rPr lang="en-US" altLang="en-US" sz="1200" dirty="0">
                <a:latin typeface="Times New Roman" panose="02020603050405020304" pitchFamily="18" charset="0"/>
              </a:rPr>
              <a:t> </a:t>
            </a:r>
          </a:p>
          <a:p>
            <a:endParaRPr lang="en-US" altLang="en-US" b="1" i="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F757895-7B69-B640-8AE1-A93399D27887}" type="slidenum">
              <a:rPr lang="en-US" smtClean="0"/>
              <a:t>15</a:t>
            </a:fld>
            <a:endParaRPr lang="en-US"/>
          </a:p>
        </p:txBody>
      </p:sp>
    </p:spTree>
    <p:extLst>
      <p:ext uri="{BB962C8B-B14F-4D97-AF65-F5344CB8AC3E}">
        <p14:creationId xmlns:p14="http://schemas.microsoft.com/office/powerpoint/2010/main" val="2516880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1775" indent="-231775"/>
            <a:r>
              <a:rPr lang="en-US" altLang="en-US" dirty="0">
                <a:solidFill>
                  <a:schemeClr val="tx1"/>
                </a:solidFill>
                <a:latin typeface="Times New Roman" panose="02020603050405020304" pitchFamily="18" charset="0"/>
                <a:cs typeface="Times New Roman" panose="02020603050405020304" pitchFamily="18" charset="0"/>
              </a:rPr>
              <a:t>You can ask yourself:</a:t>
            </a:r>
          </a:p>
          <a:p>
            <a:pPr marL="231775" indent="-231775"/>
            <a:r>
              <a:rPr lang="en-US" altLang="en-US" dirty="0">
                <a:solidFill>
                  <a:schemeClr val="tx1"/>
                </a:solidFill>
                <a:latin typeface="Times New Roman" panose="02020603050405020304" pitchFamily="18" charset="0"/>
                <a:cs typeface="Times New Roman" panose="02020603050405020304" pitchFamily="18" charset="0"/>
              </a:rPr>
              <a:t>1.    What feelings are you experiencing?</a:t>
            </a:r>
          </a:p>
          <a:p>
            <a:pPr marL="231775" indent="-231775"/>
            <a:r>
              <a:rPr lang="en-US" altLang="en-US" dirty="0">
                <a:solidFill>
                  <a:schemeClr val="tx1"/>
                </a:solidFill>
                <a:latin typeface="Times New Roman" panose="02020603050405020304" pitchFamily="18" charset="0"/>
                <a:cs typeface="Times New Roman" panose="02020603050405020304" pitchFamily="18" charset="0"/>
              </a:rPr>
              <a:t>2     Can you say it out loud or write it down?      </a:t>
            </a:r>
          </a:p>
          <a:p>
            <a:pPr marL="231775" indent="-231775"/>
            <a:r>
              <a:rPr lang="en-US" altLang="en-US" dirty="0">
                <a:solidFill>
                  <a:schemeClr val="tx1"/>
                </a:solidFill>
                <a:latin typeface="Times New Roman" panose="02020603050405020304" pitchFamily="18" charset="0"/>
                <a:cs typeface="Times New Roman" panose="02020603050405020304" pitchFamily="18" charset="0"/>
              </a:rPr>
              <a:t>3     Is there something you want to do for yourself or another?</a:t>
            </a:r>
          </a:p>
          <a:p>
            <a:pPr marL="231775" indent="-231775"/>
            <a:r>
              <a:rPr lang="en-US" altLang="en-US" dirty="0">
                <a:solidFill>
                  <a:schemeClr val="tx1"/>
                </a:solidFill>
                <a:latin typeface="Times New Roman" panose="02020603050405020304" pitchFamily="18" charset="0"/>
                <a:cs typeface="Times New Roman" panose="02020603050405020304" pitchFamily="18" charset="0"/>
              </a:rPr>
              <a:t>4.    Is it a listening heart or a specific action that is needed? </a:t>
            </a:r>
          </a:p>
          <a:p>
            <a:pPr marL="231775" indent="-231775"/>
            <a:r>
              <a:rPr lang="en-US" altLang="en-US" dirty="0">
                <a:solidFill>
                  <a:schemeClr val="tx1"/>
                </a:solidFill>
                <a:latin typeface="Times New Roman" panose="02020603050405020304" pitchFamily="18" charset="0"/>
                <a:cs typeface="Times New Roman" panose="02020603050405020304" pitchFamily="18" charset="0"/>
              </a:rPr>
              <a:t>Do not expect a </a:t>
            </a:r>
            <a:r>
              <a:rPr lang="ja-JP" altLang="en-US" dirty="0">
                <a:solidFill>
                  <a:schemeClr val="tx1"/>
                </a:solidFill>
                <a:latin typeface="Arial" panose="020B0604020202020204" pitchFamily="34" charset="0"/>
                <a:cs typeface="Times New Roman" panose="02020603050405020304" pitchFamily="18" charset="0"/>
              </a:rPr>
              <a:t>“</a:t>
            </a:r>
            <a:r>
              <a:rPr lang="en-US" altLang="ja-JP" dirty="0">
                <a:solidFill>
                  <a:schemeClr val="tx1"/>
                </a:solidFill>
                <a:latin typeface="Times New Roman" panose="02020603050405020304" pitchFamily="18" charset="0"/>
                <a:cs typeface="Times New Roman" panose="02020603050405020304" pitchFamily="18" charset="0"/>
              </a:rPr>
              <a:t>perfect</a:t>
            </a:r>
            <a:r>
              <a:rPr lang="ja-JP" altLang="en-US" dirty="0">
                <a:solidFill>
                  <a:schemeClr val="tx1"/>
                </a:solidFill>
                <a:latin typeface="Arial" panose="020B0604020202020204" pitchFamily="34" charset="0"/>
                <a:cs typeface="Times New Roman" panose="02020603050405020304" pitchFamily="18" charset="0"/>
              </a:rPr>
              <a:t>”</a:t>
            </a:r>
            <a:r>
              <a:rPr lang="en-US" altLang="ja-JP" dirty="0">
                <a:solidFill>
                  <a:schemeClr val="tx1"/>
                </a:solidFill>
                <a:latin typeface="Times New Roman" panose="02020603050405020304" pitchFamily="18" charset="0"/>
                <a:cs typeface="Times New Roman" panose="02020603050405020304" pitchFamily="18" charset="0"/>
              </a:rPr>
              <a:t> relationship or communication.  The expectation of perfect leads to isolation. </a:t>
            </a:r>
            <a:endParaRPr lang="en-US" altLang="en-US" dirty="0">
              <a:solidFill>
                <a:schemeClr val="tx1"/>
              </a:solidFill>
              <a:latin typeface="Times New Roman" panose="02020603050405020304" pitchFamily="18" charset="0"/>
              <a:cs typeface="Times New Roman" panose="02020603050405020304" pitchFamily="18" charset="0"/>
            </a:endParaRPr>
          </a:p>
          <a:p>
            <a:endParaRPr lang="en-US" altLang="en-US" b="1" i="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F757895-7B69-B640-8AE1-A93399D27887}" type="slidenum">
              <a:rPr lang="en-US" smtClean="0"/>
              <a:t>16</a:t>
            </a:fld>
            <a:endParaRPr lang="en-US"/>
          </a:p>
        </p:txBody>
      </p:sp>
    </p:spTree>
    <p:extLst>
      <p:ext uri="{BB962C8B-B14F-4D97-AF65-F5344CB8AC3E}">
        <p14:creationId xmlns:p14="http://schemas.microsoft.com/office/powerpoint/2010/main" val="25094138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latin typeface="Times New Roman" panose="02020603050405020304" pitchFamily="18" charset="0"/>
                <a:cs typeface="Times New Roman" panose="02020603050405020304" pitchFamily="18" charset="0"/>
              </a:rPr>
              <a:t>When you work to pull together the positives you have gained from the other stages and struggle to prevent relapse. Change requires maintenance over time. And this requires self-awareness, sustained, long-term effort and a revised lifestyle. To remain strong, we can acknowledge we are still vulnerable to the problem while</a:t>
            </a:r>
            <a:r>
              <a:rPr lang="en-US" altLang="ja-JP" sz="1200" dirty="0">
                <a:latin typeface="Times New Roman" panose="02020603050405020304" pitchFamily="18" charset="0"/>
                <a:cs typeface="Times New Roman" panose="02020603050405020304" pitchFamily="18" charset="0"/>
              </a:rPr>
              <a:t> building a life in which the old behavior has no value. </a:t>
            </a:r>
            <a:r>
              <a:rPr lang="en-US" altLang="en-US" sz="1200" dirty="0">
                <a:latin typeface="Times New Roman" panose="02020603050405020304" pitchFamily="18" charset="0"/>
                <a:cs typeface="Times New Roman" panose="02020603050405020304" pitchFamily="18" charset="0"/>
              </a:rPr>
              <a:t>The most common threats to this maintenance are</a:t>
            </a:r>
            <a:r>
              <a:rPr lang="en-US" altLang="en-US" sz="1200" b="1" dirty="0">
                <a:latin typeface="Symbol" pitchFamily="2" charset="2"/>
                <a:cs typeface="Times New Roman" panose="02020603050405020304" pitchFamily="18" charset="0"/>
              </a:rPr>
              <a:t> </a:t>
            </a:r>
            <a:r>
              <a:rPr lang="en-US" altLang="en-US" sz="1200" b="1" dirty="0">
                <a:latin typeface="Times New Roman" panose="02020603050405020304" pitchFamily="18" charset="0"/>
                <a:cs typeface="Times New Roman" panose="02020603050405020304" pitchFamily="18" charset="0"/>
              </a:rPr>
              <a:t>social pressures and expectations, internal challenges- overconfidence, daily temptation, self-blame, and special situations- unprepared to handle these. </a:t>
            </a:r>
            <a:r>
              <a:rPr lang="en-US" altLang="ja-JP" sz="1200" dirty="0">
                <a:latin typeface="Times New Roman" panose="02020603050405020304" pitchFamily="18" charset="0"/>
              </a:rPr>
              <a:t>Over-confidence in one’s ability to maintain change without continuing with what got that person to where they wanted to be is a common pitfall. When we back-slide, we can find more success in our next attempt at change because we will go into it with more awareness, clearer understanding of our patterns of behavior and thinking that led to the relapse and a broader plan of action. </a:t>
            </a:r>
            <a:r>
              <a:rPr lang="en-US" altLang="en-US" sz="1200" b="1" dirty="0">
                <a:latin typeface="Times New Roman" panose="02020603050405020304" pitchFamily="18" charset="0"/>
              </a:rPr>
              <a:t>Relapse is not failure in the change process.</a:t>
            </a:r>
            <a:r>
              <a:rPr lang="en-US" altLang="en-US" sz="1200" dirty="0">
                <a:latin typeface="Times New Roman" panose="02020603050405020304" pitchFamily="18" charset="0"/>
              </a:rPr>
              <a:t> It is an indication that a previous stage has more learning for us. We go around the change cycle a few times on the same issue &amp; may be back to the beginning if we find ourselves contemplating changing the same behavior again. Yet, we are much further along and will gain new insights as we goes through the stages again. Each time we get closer to our goal of lasting change. Relapse is a teacher not a defeater! This stage of change theory helps us make the changes we think are needed to move towards the best vision we have of ourselves.</a:t>
            </a:r>
          </a:p>
          <a:p>
            <a:endParaRPr lang="en-US" altLang="en-US" b="1" i="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F757895-7B69-B640-8AE1-A93399D27887}" type="slidenum">
              <a:rPr lang="en-US" smtClean="0"/>
              <a:t>17</a:t>
            </a:fld>
            <a:endParaRPr lang="en-US"/>
          </a:p>
        </p:txBody>
      </p:sp>
    </p:spTree>
    <p:extLst>
      <p:ext uri="{BB962C8B-B14F-4D97-AF65-F5344CB8AC3E}">
        <p14:creationId xmlns:p14="http://schemas.microsoft.com/office/powerpoint/2010/main" val="29651937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Times New Roman" panose="02020603050405020304" pitchFamily="18" charset="0"/>
              </a:rPr>
              <a:t>As we look to the next years of our lives we each have the opportunity to reconstruct components of our lives to make the </a:t>
            </a:r>
            <a:r>
              <a:rPr lang="en-US" altLang="en-US" b="1" dirty="0">
                <a:latin typeface="Times New Roman" panose="02020603050405020304" pitchFamily="18" charset="0"/>
              </a:rPr>
              <a:t>quality</a:t>
            </a:r>
            <a:r>
              <a:rPr lang="en-US" altLang="en-US" dirty="0">
                <a:latin typeface="Times New Roman" panose="02020603050405020304" pitchFamily="18" charset="0"/>
              </a:rPr>
              <a:t> of our years closer to that which we seek. </a:t>
            </a:r>
          </a:p>
          <a:p>
            <a:r>
              <a:rPr lang="en-US" altLang="en-US" b="1" dirty="0">
                <a:latin typeface="Times New Roman" panose="02020603050405020304" pitchFamily="18" charset="0"/>
              </a:rPr>
              <a:t>Each of us has the freedom to make such choices and with the power within and the support of family, friends and colleagues- we can make the changes last a lifetime</a:t>
            </a:r>
            <a:r>
              <a:rPr lang="en-US" altLang="en-US" dirty="0">
                <a:latin typeface="Times New Roman" panose="02020603050405020304" pitchFamily="18" charset="0"/>
              </a:rPr>
              <a:t>.   </a:t>
            </a:r>
          </a:p>
          <a:p>
            <a:endParaRPr lang="en-US" altLang="en-US" b="1" i="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F757895-7B69-B640-8AE1-A93399D27887}" type="slidenum">
              <a:rPr lang="en-US" smtClean="0"/>
              <a:t>18</a:t>
            </a:fld>
            <a:endParaRPr lang="en-US"/>
          </a:p>
        </p:txBody>
      </p:sp>
    </p:spTree>
    <p:extLst>
      <p:ext uri="{BB962C8B-B14F-4D97-AF65-F5344CB8AC3E}">
        <p14:creationId xmlns:p14="http://schemas.microsoft.com/office/powerpoint/2010/main" val="5922606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b="1" i="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F757895-7B69-B640-8AE1-A93399D27887}" type="slidenum">
              <a:rPr lang="en-US" smtClean="0"/>
              <a:t>19</a:t>
            </a:fld>
            <a:endParaRPr lang="en-US"/>
          </a:p>
        </p:txBody>
      </p:sp>
    </p:spTree>
    <p:extLst>
      <p:ext uri="{BB962C8B-B14F-4D97-AF65-F5344CB8AC3E}">
        <p14:creationId xmlns:p14="http://schemas.microsoft.com/office/powerpoint/2010/main" val="1816780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Times New Roman" panose="02020603050405020304" pitchFamily="18" charset="0"/>
              </a:rPr>
              <a:t>Each of us is on a journey towards wholeness. Yet, the next step on that journey is unique. We each have our own challenges to face. The intent of this slide presentation is to help us to learn about the stages that people typically go through when making change that lasts. As you think about the changes you would like to succeed in making, remember… (see next slides)</a:t>
            </a:r>
          </a:p>
          <a:p>
            <a:endParaRPr lang="en-US" dirty="0"/>
          </a:p>
        </p:txBody>
      </p:sp>
      <p:sp>
        <p:nvSpPr>
          <p:cNvPr id="4" name="Slide Number Placeholder 3"/>
          <p:cNvSpPr>
            <a:spLocks noGrp="1"/>
          </p:cNvSpPr>
          <p:nvPr>
            <p:ph type="sldNum" sz="quarter" idx="10"/>
          </p:nvPr>
        </p:nvSpPr>
        <p:spPr/>
        <p:txBody>
          <a:bodyPr/>
          <a:lstStyle/>
          <a:p>
            <a:fld id="{DF757895-7B69-B640-8AE1-A93399D27887}" type="slidenum">
              <a:rPr lang="en-US" smtClean="0"/>
              <a:t>2</a:t>
            </a:fld>
            <a:endParaRPr lang="en-US"/>
          </a:p>
        </p:txBody>
      </p:sp>
    </p:spTree>
    <p:extLst>
      <p:ext uri="{BB962C8B-B14F-4D97-AF65-F5344CB8AC3E}">
        <p14:creationId xmlns:p14="http://schemas.microsoft.com/office/powerpoint/2010/main" val="157777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Times New Roman" panose="02020603050405020304" pitchFamily="18" charset="0"/>
                <a:cs typeface="Times New Roman" panose="02020603050405020304" pitchFamily="18" charset="0"/>
              </a:rPr>
              <a:t>Our culture may be the first obstacle for you to face and respond to.</a:t>
            </a:r>
          </a:p>
          <a:p>
            <a:endParaRPr lang="en-US" dirty="0"/>
          </a:p>
        </p:txBody>
      </p:sp>
      <p:sp>
        <p:nvSpPr>
          <p:cNvPr id="4" name="Slide Number Placeholder 3"/>
          <p:cNvSpPr>
            <a:spLocks noGrp="1"/>
          </p:cNvSpPr>
          <p:nvPr>
            <p:ph type="sldNum" sz="quarter" idx="10"/>
          </p:nvPr>
        </p:nvSpPr>
        <p:spPr/>
        <p:txBody>
          <a:bodyPr/>
          <a:lstStyle/>
          <a:p>
            <a:fld id="{DF757895-7B69-B640-8AE1-A93399D27887}" type="slidenum">
              <a:rPr lang="en-US" smtClean="0"/>
              <a:t>3</a:t>
            </a:fld>
            <a:endParaRPr lang="en-US"/>
          </a:p>
        </p:txBody>
      </p:sp>
    </p:spTree>
    <p:extLst>
      <p:ext uri="{BB962C8B-B14F-4D97-AF65-F5344CB8AC3E}">
        <p14:creationId xmlns:p14="http://schemas.microsoft.com/office/powerpoint/2010/main" val="1800108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Times New Roman" panose="02020603050405020304" pitchFamily="18" charset="0"/>
              </a:rPr>
              <a:t>But don</a:t>
            </a:r>
            <a:r>
              <a:rPr lang="ja-JP" altLang="en-US" dirty="0">
                <a:latin typeface="Arial" panose="020B0604020202020204" pitchFamily="34" charset="0"/>
              </a:rPr>
              <a:t>’</a:t>
            </a:r>
            <a:r>
              <a:rPr lang="en-US" altLang="ja-JP" dirty="0">
                <a:latin typeface="Times New Roman" panose="02020603050405020304" pitchFamily="18" charset="0"/>
              </a:rPr>
              <a:t>t worry…plenty of people, advertisers and quacks will tell you that…”For every complex problem there is an easy answer”… but Mencken would add…”it is wrong”.</a:t>
            </a:r>
            <a:endParaRPr lang="en-US" altLang="en-US" dirty="0">
              <a:latin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DF757895-7B69-B640-8AE1-A93399D27887}" type="slidenum">
              <a:rPr lang="en-US" smtClean="0"/>
              <a:t>4</a:t>
            </a:fld>
            <a:endParaRPr lang="en-US"/>
          </a:p>
        </p:txBody>
      </p:sp>
    </p:spTree>
    <p:extLst>
      <p:ext uri="{BB962C8B-B14F-4D97-AF65-F5344CB8AC3E}">
        <p14:creationId xmlns:p14="http://schemas.microsoft.com/office/powerpoint/2010/main" val="2428303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Times New Roman" panose="02020603050405020304" pitchFamily="18" charset="0"/>
              </a:rPr>
              <a:t>The program will be spent looking at the </a:t>
            </a:r>
            <a:r>
              <a:rPr lang="en-US" altLang="en-US" b="1" dirty="0">
                <a:latin typeface="Times New Roman" panose="02020603050405020304" pitchFamily="18" charset="0"/>
              </a:rPr>
              <a:t>steps involved in making successful change</a:t>
            </a:r>
            <a:r>
              <a:rPr lang="en-US" altLang="en-US" dirty="0">
                <a:latin typeface="Times New Roman" panose="02020603050405020304" pitchFamily="18" charset="0"/>
              </a:rPr>
              <a:t>. We will look at what is needed at each stage to keep a forward momentum regardless of what area of your life you are seeking to improve.</a:t>
            </a:r>
          </a:p>
          <a:p>
            <a:endParaRPr lang="en-US" dirty="0"/>
          </a:p>
        </p:txBody>
      </p:sp>
      <p:sp>
        <p:nvSpPr>
          <p:cNvPr id="4" name="Slide Number Placeholder 3"/>
          <p:cNvSpPr>
            <a:spLocks noGrp="1"/>
          </p:cNvSpPr>
          <p:nvPr>
            <p:ph type="sldNum" sz="quarter" idx="10"/>
          </p:nvPr>
        </p:nvSpPr>
        <p:spPr/>
        <p:txBody>
          <a:bodyPr/>
          <a:lstStyle/>
          <a:p>
            <a:fld id="{DF757895-7B69-B640-8AE1-A93399D27887}" type="slidenum">
              <a:rPr lang="en-US" smtClean="0"/>
              <a:t>5</a:t>
            </a:fld>
            <a:endParaRPr lang="en-US"/>
          </a:p>
        </p:txBody>
      </p:sp>
    </p:spTree>
    <p:extLst>
      <p:ext uri="{BB962C8B-B14F-4D97-AF65-F5344CB8AC3E}">
        <p14:creationId xmlns:p14="http://schemas.microsoft.com/office/powerpoint/2010/main" val="3833284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Times New Roman" panose="02020603050405020304" pitchFamily="18" charset="0"/>
              </a:rPr>
              <a:t>The </a:t>
            </a:r>
            <a:r>
              <a:rPr lang="ja-JP" altLang="en-US" dirty="0">
                <a:latin typeface="Arial" panose="020B0604020202020204" pitchFamily="34" charset="0"/>
              </a:rPr>
              <a:t>“</a:t>
            </a:r>
            <a:r>
              <a:rPr lang="en-US" altLang="ja-JP" dirty="0">
                <a:latin typeface="Times New Roman" panose="02020603050405020304" pitchFamily="18" charset="0"/>
              </a:rPr>
              <a:t>stages of change</a:t>
            </a:r>
            <a:r>
              <a:rPr lang="ja-JP" altLang="en-US" dirty="0">
                <a:latin typeface="Arial" panose="020B0604020202020204" pitchFamily="34" charset="0"/>
              </a:rPr>
              <a:t>”</a:t>
            </a:r>
            <a:r>
              <a:rPr lang="en-US" altLang="ja-JP" dirty="0">
                <a:latin typeface="Times New Roman" panose="02020603050405020304" pitchFamily="18" charset="0"/>
              </a:rPr>
              <a:t> model is based on research of how people have made successful changes in many different areas of life. It is designed from the experiences of people like you and me. If we remain open to understanding this powerful model of change we will find ourselves encouraged in our own efforts. This model is a hopeful model that describes the very practical steps that one goes through when making change. It turns out that it is actually a cycle. The steps build upon each other and may repeat themselves various times throughout the change process. </a:t>
            </a:r>
          </a:p>
          <a:p>
            <a:endParaRPr lang="en-US" altLang="en-US" dirty="0">
              <a:latin typeface="Times New Roman" panose="02020603050405020304" pitchFamily="18" charset="0"/>
            </a:endParaRPr>
          </a:p>
          <a:p>
            <a:r>
              <a:rPr lang="en-US" altLang="en-US" dirty="0">
                <a:latin typeface="Times New Roman" panose="02020603050405020304" pitchFamily="18" charset="0"/>
              </a:rPr>
              <a:t>To help understand what the theory looks like in real lives of people, think of either a change that you have made in your past, or one that you are considering for your immediate future as we look at how change happens. </a:t>
            </a:r>
          </a:p>
          <a:p>
            <a:endParaRPr lang="en-US" dirty="0"/>
          </a:p>
        </p:txBody>
      </p:sp>
      <p:sp>
        <p:nvSpPr>
          <p:cNvPr id="4" name="Slide Number Placeholder 3"/>
          <p:cNvSpPr>
            <a:spLocks noGrp="1"/>
          </p:cNvSpPr>
          <p:nvPr>
            <p:ph type="sldNum" sz="quarter" idx="10"/>
          </p:nvPr>
        </p:nvSpPr>
        <p:spPr/>
        <p:txBody>
          <a:bodyPr/>
          <a:lstStyle/>
          <a:p>
            <a:fld id="{DF757895-7B69-B640-8AE1-A93399D27887}" type="slidenum">
              <a:rPr lang="en-US" smtClean="0"/>
              <a:t>6</a:t>
            </a:fld>
            <a:endParaRPr lang="en-US"/>
          </a:p>
        </p:txBody>
      </p:sp>
    </p:spTree>
    <p:extLst>
      <p:ext uri="{BB962C8B-B14F-4D97-AF65-F5344CB8AC3E}">
        <p14:creationId xmlns:p14="http://schemas.microsoft.com/office/powerpoint/2010/main" val="143891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Times New Roman" panose="02020603050405020304" pitchFamily="18" charset="0"/>
                <a:cs typeface="Times New Roman" panose="02020603050405020304" pitchFamily="18" charset="0"/>
              </a:rPr>
              <a:t>The key to successful change is knowing what stage you are in so you can learn all you need to know from that stage. </a:t>
            </a:r>
          </a:p>
          <a:p>
            <a:r>
              <a:rPr lang="en-US" altLang="en-US" dirty="0">
                <a:latin typeface="Times New Roman" panose="02020603050405020304" pitchFamily="18" charset="0"/>
                <a:cs typeface="Times New Roman" panose="02020603050405020304" pitchFamily="18" charset="0"/>
              </a:rPr>
              <a:t>The change process is put in motion as we become aware that a behavior or attitude is a does not serve us well. This growing awareness moves us from precontemplation to contemplating potential change. </a:t>
            </a:r>
          </a:p>
          <a:p>
            <a:r>
              <a:rPr lang="en-US" altLang="en-US" dirty="0">
                <a:latin typeface="Times New Roman" panose="02020603050405020304" pitchFamily="18" charset="0"/>
                <a:cs typeface="Times New Roman" panose="02020603050405020304" pitchFamily="18" charset="0"/>
              </a:rPr>
              <a:t>We then gain insight into how our thinking and feeling maintain the attitude or behavior, and our perception of the value of the change increases.</a:t>
            </a:r>
          </a:p>
          <a:p>
            <a:r>
              <a:rPr lang="en-US" altLang="en-US" dirty="0">
                <a:latin typeface="Times New Roman" panose="02020603050405020304" pitchFamily="18" charset="0"/>
                <a:cs typeface="Times New Roman" panose="02020603050405020304" pitchFamily="18" charset="0"/>
              </a:rPr>
              <a:t>In the preparation stage we search for the best steps to include in our personal plan for action.</a:t>
            </a:r>
          </a:p>
          <a:p>
            <a:r>
              <a:rPr lang="en-US" altLang="en-US" dirty="0">
                <a:latin typeface="Times New Roman" panose="02020603050405020304" pitchFamily="18" charset="0"/>
                <a:cs typeface="Times New Roman" panose="02020603050405020304" pitchFamily="18" charset="0"/>
              </a:rPr>
              <a:t>Once thoroughly prepared, we make the change in the action stage</a:t>
            </a:r>
          </a:p>
          <a:p>
            <a:r>
              <a:rPr lang="en-US" altLang="en-US" dirty="0">
                <a:latin typeface="Times New Roman" panose="02020603050405020304" pitchFamily="18" charset="0"/>
                <a:cs typeface="Times New Roman" panose="02020603050405020304" pitchFamily="18" charset="0"/>
              </a:rPr>
              <a:t>And then, turn our focus to maintaining the change for a lifetime.</a:t>
            </a:r>
          </a:p>
          <a:p>
            <a:endParaRPr lang="en-US" altLang="ja-JP" dirty="0">
              <a:latin typeface="Times New Roman" panose="02020603050405020304" pitchFamily="18" charset="0"/>
              <a:cs typeface="Times New Roman" panose="02020603050405020304" pitchFamily="18" charset="0"/>
            </a:endParaRPr>
          </a:p>
          <a:p>
            <a:r>
              <a:rPr lang="en-US" altLang="ja-JP" dirty="0">
                <a:latin typeface="Times New Roman" panose="02020603050405020304" pitchFamily="18" charset="0"/>
                <a:cs typeface="Times New Roman" panose="02020603050405020304" pitchFamily="18" charset="0"/>
              </a:rPr>
              <a:t>Each of us has areas of our lives that we would like to shift in order to be healthier and or happier. Remember we don</a:t>
            </a:r>
            <a:r>
              <a:rPr lang="ja-JP" altLang="en-US" dirty="0">
                <a:latin typeface="Arial" panose="020B0604020202020204" pitchFamily="34" charset="0"/>
                <a:cs typeface="Times New Roman" panose="02020603050405020304" pitchFamily="18" charset="0"/>
              </a:rPr>
              <a:t>’</a:t>
            </a:r>
            <a:r>
              <a:rPr lang="en-US" altLang="ja-JP" dirty="0">
                <a:latin typeface="Times New Roman" panose="02020603050405020304" pitchFamily="18" charset="0"/>
                <a:cs typeface="Times New Roman" panose="02020603050405020304" pitchFamily="18" charset="0"/>
              </a:rPr>
              <a:t>t need to do this work alone.  By finding support in a community, we can support each other to make changes. </a:t>
            </a:r>
            <a:r>
              <a:rPr lang="en-US" altLang="en-US" dirty="0">
                <a:latin typeface="Times New Roman" panose="02020603050405020304" pitchFamily="18" charset="0"/>
                <a:cs typeface="Times New Roman" panose="02020603050405020304" pitchFamily="18" charset="0"/>
              </a:rPr>
              <a:t>We will go through each stage in more detail and give examples of what different people who are working on different life issues might experience at each stage. </a:t>
            </a:r>
          </a:p>
          <a:p>
            <a:endParaRPr lang="en-US" dirty="0"/>
          </a:p>
        </p:txBody>
      </p:sp>
      <p:sp>
        <p:nvSpPr>
          <p:cNvPr id="4" name="Slide Number Placeholder 3"/>
          <p:cNvSpPr>
            <a:spLocks noGrp="1"/>
          </p:cNvSpPr>
          <p:nvPr>
            <p:ph type="sldNum" sz="quarter" idx="10"/>
          </p:nvPr>
        </p:nvSpPr>
        <p:spPr/>
        <p:txBody>
          <a:bodyPr/>
          <a:lstStyle/>
          <a:p>
            <a:fld id="{DF757895-7B69-B640-8AE1-A93399D27887}" type="slidenum">
              <a:rPr lang="en-US" smtClean="0"/>
              <a:t>7</a:t>
            </a:fld>
            <a:endParaRPr lang="en-US"/>
          </a:p>
        </p:txBody>
      </p:sp>
    </p:spTree>
    <p:extLst>
      <p:ext uri="{BB962C8B-B14F-4D97-AF65-F5344CB8AC3E}">
        <p14:creationId xmlns:p14="http://schemas.microsoft.com/office/powerpoint/2010/main" val="224872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Times New Roman" panose="02020603050405020304" pitchFamily="18" charset="0"/>
                <a:cs typeface="Times New Roman" panose="02020603050405020304" pitchFamily="18" charset="0"/>
              </a:rPr>
              <a:t>All change begins with a stage of precontemplation that is when we have no intention of changing because we cannot see the need. Others may try to point it out, but our response at first is usually to deny that whatever the attitude or behavior is, it does not interfere with our well-being, effectiveness or happiness. When we are in this stage with a certain behavior or attitude, we usually would prefer to change those around us! </a:t>
            </a:r>
          </a:p>
          <a:p>
            <a:r>
              <a:rPr lang="en-US" altLang="en-US" dirty="0">
                <a:latin typeface="Times New Roman" panose="02020603050405020304" pitchFamily="18" charset="0"/>
                <a:cs typeface="Times New Roman" panose="02020603050405020304" pitchFamily="18" charset="0"/>
              </a:rPr>
              <a:t>The milestones that we face throughout life are often what make us aware of the need for change- (research shows that the most successful self-changers who quit smoking take action at a mean age of 39), Marriage, childbirth, promotions, illnesses, retirement. These life events often “invite” us to move from one stage of change to another.</a:t>
            </a:r>
          </a:p>
          <a:p>
            <a:r>
              <a:rPr lang="en-US" altLang="en-US" b="1" i="1" dirty="0">
                <a:latin typeface="Times New Roman" panose="02020603050405020304" pitchFamily="18" charset="0"/>
                <a:cs typeface="Times New Roman" panose="02020603050405020304" pitchFamily="18" charset="0"/>
              </a:rPr>
              <a:t> </a:t>
            </a:r>
          </a:p>
          <a:p>
            <a:r>
              <a:rPr lang="en-US" altLang="en-US" b="1" i="1" dirty="0">
                <a:latin typeface="Times New Roman" panose="02020603050405020304" pitchFamily="18" charset="0"/>
                <a:cs typeface="Times New Roman" panose="02020603050405020304" pitchFamily="18" charset="0"/>
              </a:rPr>
              <a:t>What are some of life</a:t>
            </a:r>
            <a:r>
              <a:rPr lang="ja-JP" altLang="en-US" b="1" i="1" dirty="0">
                <a:latin typeface="Arial" panose="020B0604020202020204" pitchFamily="34" charset="0"/>
                <a:cs typeface="Times New Roman" panose="02020603050405020304" pitchFamily="18" charset="0"/>
              </a:rPr>
              <a:t>’</a:t>
            </a:r>
            <a:r>
              <a:rPr lang="en-US" altLang="ja-JP" b="1" i="1" dirty="0">
                <a:latin typeface="Times New Roman" panose="02020603050405020304" pitchFamily="18" charset="0"/>
                <a:cs typeface="Times New Roman" panose="02020603050405020304" pitchFamily="18" charset="0"/>
              </a:rPr>
              <a:t>s milestones that have led you to recognize an area in your life that you wanted to change?</a:t>
            </a:r>
            <a:r>
              <a:rPr lang="en-US" altLang="ja-JP" b="1" i="1" dirty="0">
                <a:latin typeface="Times New Roman" panose="02020603050405020304" pitchFamily="18" charset="0"/>
              </a:rPr>
              <a:t> </a:t>
            </a:r>
            <a:endParaRPr lang="en-US" altLang="en-US" b="1" i="1" dirty="0">
              <a:latin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DF757895-7B69-B640-8AE1-A93399D27887}" type="slidenum">
              <a:rPr lang="en-US" smtClean="0"/>
              <a:t>8</a:t>
            </a:fld>
            <a:endParaRPr lang="en-US"/>
          </a:p>
        </p:txBody>
      </p:sp>
    </p:spTree>
    <p:extLst>
      <p:ext uri="{BB962C8B-B14F-4D97-AF65-F5344CB8AC3E}">
        <p14:creationId xmlns:p14="http://schemas.microsoft.com/office/powerpoint/2010/main" val="1655290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i="1" dirty="0">
                <a:latin typeface="Times New Roman" panose="02020603050405020304" pitchFamily="18" charset="0"/>
                <a:cs typeface="Times New Roman" panose="02020603050405020304" pitchFamily="18" charset="0"/>
              </a:rPr>
              <a:t> </a:t>
            </a:r>
            <a:r>
              <a:rPr lang="en-US" altLang="en-US" dirty="0">
                <a:latin typeface="Times New Roman" panose="02020603050405020304" pitchFamily="18" charset="0"/>
              </a:rPr>
              <a:t>Some experience </a:t>
            </a:r>
            <a:r>
              <a:rPr lang="en-US" altLang="en-US" b="1" dirty="0">
                <a:latin typeface="Times New Roman" panose="02020603050405020304" pitchFamily="18" charset="0"/>
              </a:rPr>
              <a:t>self-awareness</a:t>
            </a:r>
            <a:r>
              <a:rPr lang="en-US" altLang="en-US" dirty="0">
                <a:latin typeface="Times New Roman" panose="02020603050405020304" pitchFamily="18" charset="0"/>
              </a:rPr>
              <a:t> as liberating. </a:t>
            </a:r>
            <a:r>
              <a:rPr lang="en-US" altLang="en-US" sz="1200" dirty="0">
                <a:latin typeface="Times New Roman" panose="02020603050405020304" pitchFamily="18" charset="0"/>
              </a:rPr>
              <a:t>Others respond with </a:t>
            </a:r>
            <a:r>
              <a:rPr lang="en-US" altLang="en-US" sz="1200" b="1" dirty="0">
                <a:latin typeface="Times New Roman" panose="02020603050405020304" pitchFamily="18" charset="0"/>
              </a:rPr>
              <a:t>denial, try to minimize the concern or make excuses to avoid facing reality </a:t>
            </a:r>
            <a:r>
              <a:rPr lang="en-US" altLang="en-US" sz="1200" dirty="0">
                <a:latin typeface="Times New Roman" panose="02020603050405020304" pitchFamily="18" charset="0"/>
              </a:rPr>
              <a:t>- an example of this is choosing to work long hours to avoid relationship problems or committing to an exercise routine.</a:t>
            </a:r>
          </a:p>
          <a:p>
            <a:r>
              <a:rPr lang="en-US" altLang="en-US" sz="1200" dirty="0">
                <a:latin typeface="Times New Roman" panose="02020603050405020304" pitchFamily="18" charset="0"/>
              </a:rPr>
              <a:t>Those who care about us and recognize the opportunity in change may try to </a:t>
            </a:r>
            <a:r>
              <a:rPr lang="en-US" altLang="en-US" sz="1200" b="1" dirty="0">
                <a:latin typeface="Times New Roman" panose="02020603050405020304" pitchFamily="18" charset="0"/>
              </a:rPr>
              <a:t>push us to change. </a:t>
            </a:r>
            <a:r>
              <a:rPr lang="en-US" altLang="en-US" sz="1200" dirty="0">
                <a:latin typeface="Times New Roman" panose="02020603050405020304" pitchFamily="18" charset="0"/>
              </a:rPr>
              <a:t>That does not help but, </a:t>
            </a:r>
            <a:r>
              <a:rPr lang="en-US" altLang="en-US" sz="1200" b="1" dirty="0">
                <a:latin typeface="Times New Roman" panose="02020603050405020304" pitchFamily="18" charset="0"/>
              </a:rPr>
              <a:t>it also </a:t>
            </a:r>
            <a:r>
              <a:rPr lang="en-US" altLang="en-US" sz="1200" b="1" dirty="0" err="1">
                <a:latin typeface="Times New Roman" panose="02020603050405020304" pitchFamily="18" charset="0"/>
              </a:rPr>
              <a:t>doesn</a:t>
            </a:r>
            <a:r>
              <a:rPr lang="ja-JP" altLang="en-US" sz="1200" b="1" dirty="0">
                <a:latin typeface="Arial" panose="020B0604020202020204" pitchFamily="34" charset="0"/>
              </a:rPr>
              <a:t>’</a:t>
            </a:r>
            <a:r>
              <a:rPr lang="en-US" altLang="ja-JP" sz="1200" b="1" dirty="0">
                <a:latin typeface="Times New Roman" panose="02020603050405020304" pitchFamily="18" charset="0"/>
              </a:rPr>
              <a:t>t help for them to</a:t>
            </a:r>
            <a:r>
              <a:rPr lang="en-US" altLang="ja-JP" sz="1200" dirty="0">
                <a:latin typeface="Times New Roman" panose="02020603050405020304" pitchFamily="18" charset="0"/>
              </a:rPr>
              <a:t> </a:t>
            </a:r>
            <a:r>
              <a:rPr lang="en-US" altLang="ja-JP" sz="1200" b="1" dirty="0">
                <a:latin typeface="Times New Roman" panose="02020603050405020304" pitchFamily="18" charset="0"/>
              </a:rPr>
              <a:t>give up or strengthen our denial by joining us in minimizing the concerns</a:t>
            </a:r>
            <a:r>
              <a:rPr lang="en-US" altLang="ja-JP" sz="1200" dirty="0">
                <a:latin typeface="Times New Roman" panose="02020603050405020304" pitchFamily="18" charset="0"/>
              </a:rPr>
              <a:t>. (example- If I am a non-exerciser and I make a positive comment about my friend</a:t>
            </a:r>
            <a:r>
              <a:rPr lang="ja-JP" altLang="en-US" sz="1200" dirty="0">
                <a:latin typeface="Arial" panose="020B0604020202020204" pitchFamily="34" charset="0"/>
              </a:rPr>
              <a:t>’</a:t>
            </a:r>
            <a:r>
              <a:rPr lang="en-US" altLang="ja-JP" sz="1200" dirty="0">
                <a:latin typeface="Times New Roman" panose="02020603050405020304" pitchFamily="18" charset="0"/>
              </a:rPr>
              <a:t>s exercise routine and she comes back with </a:t>
            </a:r>
            <a:r>
              <a:rPr lang="ja-JP" altLang="en-US" sz="1200" dirty="0">
                <a:latin typeface="Arial" panose="020B0604020202020204" pitchFamily="34" charset="0"/>
              </a:rPr>
              <a:t>“</a:t>
            </a:r>
            <a:r>
              <a:rPr lang="en-US" altLang="ja-JP" sz="1200" dirty="0">
                <a:latin typeface="Times New Roman" panose="02020603050405020304" pitchFamily="18" charset="0"/>
              </a:rPr>
              <a:t>Oh,  I am just an exercise fanatic</a:t>
            </a:r>
            <a:r>
              <a:rPr lang="en-US" altLang="ja-JP" sz="1200" dirty="0">
                <a:latin typeface="Arial" panose="020B0604020202020204" pitchFamily="34" charset="0"/>
              </a:rPr>
              <a:t>,”</a:t>
            </a:r>
            <a:r>
              <a:rPr lang="en-US" altLang="ja-JP" sz="1200" dirty="0">
                <a:latin typeface="Times New Roman" panose="02020603050405020304" pitchFamily="18" charset="0"/>
              </a:rPr>
              <a:t> she is playing into my denial and minimization of my concern over my level of physical activity.)</a:t>
            </a:r>
          </a:p>
          <a:p>
            <a:r>
              <a:rPr lang="en-US" altLang="en-US" sz="1200" dirty="0">
                <a:latin typeface="Times New Roman" panose="02020603050405020304" pitchFamily="18" charset="0"/>
              </a:rPr>
              <a:t>     </a:t>
            </a:r>
            <a:r>
              <a:rPr lang="en-US" altLang="en-US" sz="1200" u="sng" dirty="0">
                <a:latin typeface="Times New Roman" panose="02020603050405020304" pitchFamily="18" charset="0"/>
              </a:rPr>
              <a:t>We need</a:t>
            </a:r>
            <a:r>
              <a:rPr lang="en-US" altLang="en-US" sz="1200" dirty="0">
                <a:latin typeface="Times New Roman" panose="02020603050405020304" pitchFamily="18" charset="0"/>
              </a:rPr>
              <a:t> relationships that help us to</a:t>
            </a:r>
            <a:r>
              <a:rPr lang="en-US" altLang="en-US" sz="1200" b="1" dirty="0">
                <a:latin typeface="Times New Roman" panose="02020603050405020304" pitchFamily="18" charset="0"/>
              </a:rPr>
              <a:t> identify our defenses, </a:t>
            </a:r>
            <a:r>
              <a:rPr lang="en-US" altLang="en-US" sz="1200" dirty="0">
                <a:latin typeface="Times New Roman" panose="02020603050405020304" pitchFamily="18" charset="0"/>
              </a:rPr>
              <a:t>allow for</a:t>
            </a:r>
            <a:r>
              <a:rPr lang="en-US" altLang="en-US" sz="1200" b="1" dirty="0">
                <a:latin typeface="Times New Roman" panose="02020603050405020304" pitchFamily="18" charset="0"/>
              </a:rPr>
              <a:t> consistent consequences, </a:t>
            </a:r>
            <a:r>
              <a:rPr lang="en-US" altLang="en-US" sz="1200" dirty="0">
                <a:latin typeface="Times New Roman" panose="02020603050405020304" pitchFamily="18" charset="0"/>
              </a:rPr>
              <a:t>and directly</a:t>
            </a:r>
            <a:r>
              <a:rPr lang="en-US" altLang="en-US" sz="1200" b="1" dirty="0">
                <a:latin typeface="Times New Roman" panose="02020603050405020304" pitchFamily="18" charset="0"/>
              </a:rPr>
              <a:t> recommend behavior change</a:t>
            </a:r>
            <a:r>
              <a:rPr lang="en-US" altLang="en-US" sz="1200" dirty="0">
                <a:latin typeface="Times New Roman" panose="02020603050405020304" pitchFamily="18" charset="0"/>
              </a:rPr>
              <a:t>.(example- </a:t>
            </a:r>
            <a:r>
              <a:rPr lang="ja-JP" altLang="en-US" sz="1200" dirty="0">
                <a:latin typeface="Arial" panose="020B0604020202020204" pitchFamily="34" charset="0"/>
              </a:rPr>
              <a:t>“</a:t>
            </a:r>
            <a:r>
              <a:rPr lang="en-US" altLang="ja-JP" sz="1200" dirty="0">
                <a:latin typeface="Times New Roman" panose="02020603050405020304" pitchFamily="18" charset="0"/>
              </a:rPr>
              <a:t>I</a:t>
            </a:r>
            <a:r>
              <a:rPr lang="ja-JP" altLang="en-US" sz="1200" dirty="0">
                <a:latin typeface="Arial" panose="020B0604020202020204" pitchFamily="34" charset="0"/>
              </a:rPr>
              <a:t>’</a:t>
            </a:r>
            <a:r>
              <a:rPr lang="en-US" altLang="ja-JP" sz="1200" dirty="0">
                <a:latin typeface="Times New Roman" panose="02020603050405020304" pitchFamily="18" charset="0"/>
              </a:rPr>
              <a:t>d love to walk with you sometime so you can understand what I mean when I say it helps my mood and increases my energy.</a:t>
            </a:r>
            <a:r>
              <a:rPr lang="ja-JP" altLang="en-US" sz="1200" dirty="0">
                <a:latin typeface="Arial" panose="020B0604020202020204" pitchFamily="34" charset="0"/>
              </a:rPr>
              <a:t>”</a:t>
            </a:r>
            <a:r>
              <a:rPr lang="en-US" altLang="ja-JP" sz="1200" dirty="0">
                <a:latin typeface="Times New Roman" panose="02020603050405020304" pitchFamily="18" charset="0"/>
              </a:rPr>
              <a:t>)</a:t>
            </a:r>
          </a:p>
          <a:p>
            <a:r>
              <a:rPr lang="en-US" altLang="en-US" sz="1200" b="1" dirty="0">
                <a:latin typeface="Times New Roman" panose="02020603050405020304" pitchFamily="18" charset="0"/>
              </a:rPr>
              <a:t>     </a:t>
            </a:r>
            <a:r>
              <a:rPr lang="en-US" altLang="en-US" sz="1200" dirty="0">
                <a:latin typeface="Times New Roman" panose="02020603050405020304" pitchFamily="18" charset="0"/>
              </a:rPr>
              <a:t>A key question to ask people who are in need of change is:</a:t>
            </a:r>
            <a:r>
              <a:rPr lang="en-US" altLang="en-US" sz="1200" b="1" dirty="0">
                <a:latin typeface="Times New Roman" panose="02020603050405020304" pitchFamily="18" charset="0"/>
              </a:rPr>
              <a:t> If you could liberate people who have the same attitude or behavior as yours, would you?</a:t>
            </a:r>
          </a:p>
          <a:p>
            <a:endParaRPr lang="en-US" altLang="en-US" b="1" i="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F757895-7B69-B640-8AE1-A93399D27887}" type="slidenum">
              <a:rPr lang="en-US" smtClean="0"/>
              <a:t>9</a:t>
            </a:fld>
            <a:endParaRPr lang="en-US"/>
          </a:p>
        </p:txBody>
      </p:sp>
    </p:spTree>
    <p:extLst>
      <p:ext uri="{BB962C8B-B14F-4D97-AF65-F5344CB8AC3E}">
        <p14:creationId xmlns:p14="http://schemas.microsoft.com/office/powerpoint/2010/main" val="801989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8.jpeg"/><Relationship Id="rId4" Type="http://schemas.openxmlformats.org/officeDocument/2006/relationships/image" Target="../media/image7.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891B8-A68E-3148-BDBE-902CBFFA86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08AF50-FA72-064D-8E13-86E8DAEBFB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6354F1-ACDE-E94F-8BD3-E33C443B5CAE}"/>
              </a:ext>
            </a:extLst>
          </p:cNvPr>
          <p:cNvSpPr>
            <a:spLocks noGrp="1"/>
          </p:cNvSpPr>
          <p:nvPr>
            <p:ph type="dt" sz="half" idx="10"/>
          </p:nvPr>
        </p:nvSpPr>
        <p:spPr/>
        <p:txBody>
          <a:bodyPr/>
          <a:lstStyle/>
          <a:p>
            <a:fld id="{EEDE4B15-76D0-9F4F-ABAD-C6D2495BF807}" type="datetimeFigureOut">
              <a:rPr lang="en-US" smtClean="0"/>
              <a:t>9/25/2023</a:t>
            </a:fld>
            <a:endParaRPr lang="en-US"/>
          </a:p>
        </p:txBody>
      </p:sp>
      <p:sp>
        <p:nvSpPr>
          <p:cNvPr id="5" name="Footer Placeholder 4">
            <a:extLst>
              <a:ext uri="{FF2B5EF4-FFF2-40B4-BE49-F238E27FC236}">
                <a16:creationId xmlns:a16="http://schemas.microsoft.com/office/drawing/2014/main" id="{F7549C51-0465-D74C-BF91-4B2116051D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C23120-FBB2-694C-B9DD-95559B0F60F4}"/>
              </a:ext>
            </a:extLst>
          </p:cNvPr>
          <p:cNvSpPr>
            <a:spLocks noGrp="1"/>
          </p:cNvSpPr>
          <p:nvPr>
            <p:ph type="sldNum" sz="quarter" idx="12"/>
          </p:nvPr>
        </p:nvSpPr>
        <p:spPr/>
        <p:txBody>
          <a:bodyPr/>
          <a:lstStyle/>
          <a:p>
            <a:fld id="{DB80EC45-84E7-C248-880E-12BAC90A89FD}" type="slidenum">
              <a:rPr lang="en-US" smtClean="0"/>
              <a:t>‹#›</a:t>
            </a:fld>
            <a:endParaRPr lang="en-US"/>
          </a:p>
        </p:txBody>
      </p:sp>
    </p:spTree>
    <p:extLst>
      <p:ext uri="{BB962C8B-B14F-4D97-AF65-F5344CB8AC3E}">
        <p14:creationId xmlns:p14="http://schemas.microsoft.com/office/powerpoint/2010/main" val="2234041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20261-6FF9-A34F-AD11-01350E17C7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408E3C7-CED0-5244-9499-8330FB139FD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755642-178C-9B40-8D76-F5CBDC0C556F}"/>
              </a:ext>
            </a:extLst>
          </p:cNvPr>
          <p:cNvSpPr>
            <a:spLocks noGrp="1"/>
          </p:cNvSpPr>
          <p:nvPr>
            <p:ph type="dt" sz="half" idx="10"/>
          </p:nvPr>
        </p:nvSpPr>
        <p:spPr/>
        <p:txBody>
          <a:bodyPr/>
          <a:lstStyle/>
          <a:p>
            <a:fld id="{EEDE4B15-76D0-9F4F-ABAD-C6D2495BF807}" type="datetimeFigureOut">
              <a:rPr lang="en-US" smtClean="0"/>
              <a:t>9/25/2023</a:t>
            </a:fld>
            <a:endParaRPr lang="en-US"/>
          </a:p>
        </p:txBody>
      </p:sp>
      <p:sp>
        <p:nvSpPr>
          <p:cNvPr id="5" name="Footer Placeholder 4">
            <a:extLst>
              <a:ext uri="{FF2B5EF4-FFF2-40B4-BE49-F238E27FC236}">
                <a16:creationId xmlns:a16="http://schemas.microsoft.com/office/drawing/2014/main" id="{F5086E93-B0F6-F142-B188-6EC982C96F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6FF334-8DCF-3147-96A4-8388DBCCA5AB}"/>
              </a:ext>
            </a:extLst>
          </p:cNvPr>
          <p:cNvSpPr>
            <a:spLocks noGrp="1"/>
          </p:cNvSpPr>
          <p:nvPr>
            <p:ph type="sldNum" sz="quarter" idx="12"/>
          </p:nvPr>
        </p:nvSpPr>
        <p:spPr/>
        <p:txBody>
          <a:bodyPr/>
          <a:lstStyle/>
          <a:p>
            <a:fld id="{DB80EC45-84E7-C248-880E-12BAC90A89FD}" type="slidenum">
              <a:rPr lang="en-US" smtClean="0"/>
              <a:t>‹#›</a:t>
            </a:fld>
            <a:endParaRPr lang="en-US"/>
          </a:p>
        </p:txBody>
      </p:sp>
    </p:spTree>
    <p:extLst>
      <p:ext uri="{BB962C8B-B14F-4D97-AF65-F5344CB8AC3E}">
        <p14:creationId xmlns:p14="http://schemas.microsoft.com/office/powerpoint/2010/main" val="1140162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44543C-FC1F-DA42-A73E-BF1E2803E5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B90BF9-4AE6-0047-949E-AC7F0489F16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7B5EC9-F1F7-4246-A8D2-3D5054D2615A}"/>
              </a:ext>
            </a:extLst>
          </p:cNvPr>
          <p:cNvSpPr>
            <a:spLocks noGrp="1"/>
          </p:cNvSpPr>
          <p:nvPr>
            <p:ph type="dt" sz="half" idx="10"/>
          </p:nvPr>
        </p:nvSpPr>
        <p:spPr/>
        <p:txBody>
          <a:bodyPr/>
          <a:lstStyle/>
          <a:p>
            <a:fld id="{EEDE4B15-76D0-9F4F-ABAD-C6D2495BF807}" type="datetimeFigureOut">
              <a:rPr lang="en-US" smtClean="0"/>
              <a:t>9/25/2023</a:t>
            </a:fld>
            <a:endParaRPr lang="en-US"/>
          </a:p>
        </p:txBody>
      </p:sp>
      <p:sp>
        <p:nvSpPr>
          <p:cNvPr id="5" name="Footer Placeholder 4">
            <a:extLst>
              <a:ext uri="{FF2B5EF4-FFF2-40B4-BE49-F238E27FC236}">
                <a16:creationId xmlns:a16="http://schemas.microsoft.com/office/drawing/2014/main" id="{4488B84B-A705-8F42-A977-6D8D91F0FF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4BBCF3-D273-7349-A236-93CC2BB0AF42}"/>
              </a:ext>
            </a:extLst>
          </p:cNvPr>
          <p:cNvSpPr>
            <a:spLocks noGrp="1"/>
          </p:cNvSpPr>
          <p:nvPr>
            <p:ph type="sldNum" sz="quarter" idx="12"/>
          </p:nvPr>
        </p:nvSpPr>
        <p:spPr/>
        <p:txBody>
          <a:bodyPr/>
          <a:lstStyle/>
          <a:p>
            <a:fld id="{DB80EC45-84E7-C248-880E-12BAC90A89FD}" type="slidenum">
              <a:rPr lang="en-US" smtClean="0"/>
              <a:t>‹#›</a:t>
            </a:fld>
            <a:endParaRPr lang="en-US"/>
          </a:p>
        </p:txBody>
      </p:sp>
    </p:spTree>
    <p:extLst>
      <p:ext uri="{BB962C8B-B14F-4D97-AF65-F5344CB8AC3E}">
        <p14:creationId xmlns:p14="http://schemas.microsoft.com/office/powerpoint/2010/main" val="1778258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hart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74240-F345-F111-EE66-CBCC5C4D8014}"/>
              </a:ext>
            </a:extLst>
          </p:cNvPr>
          <p:cNvSpPr>
            <a:spLocks noGrp="1"/>
          </p:cNvSpPr>
          <p:nvPr>
            <p:ph type="title" hasCustomPrompt="1"/>
          </p:nvPr>
        </p:nvSpPr>
        <p:spPr/>
        <p:txBody>
          <a:bodyPr/>
          <a:lstStyle>
            <a:lvl1pPr>
              <a:defRPr b="0" i="0">
                <a:solidFill>
                  <a:srgbClr val="64B246"/>
                </a:solidFill>
                <a:latin typeface="Sagona Book" panose="02020503050505020204" pitchFamily="18" charset="0"/>
              </a:defRPr>
            </a:lvl1pPr>
          </a:lstStyle>
          <a:p>
            <a:r>
              <a:rPr lang="en-US"/>
              <a:t>Slide Title</a:t>
            </a:r>
          </a:p>
        </p:txBody>
      </p:sp>
      <p:pic>
        <p:nvPicPr>
          <p:cNvPr id="5" name="Picture 4">
            <a:extLst>
              <a:ext uri="{FF2B5EF4-FFF2-40B4-BE49-F238E27FC236}">
                <a16:creationId xmlns:a16="http://schemas.microsoft.com/office/drawing/2014/main" id="{BC8B6AA8-6FB3-DAE0-4967-C59EBADA06BE}"/>
              </a:ext>
            </a:extLst>
          </p:cNvPr>
          <p:cNvPicPr>
            <a:picLocks noChangeAspect="1"/>
          </p:cNvPicPr>
          <p:nvPr userDrawn="1"/>
        </p:nvPicPr>
        <p:blipFill>
          <a:blip r:embed="rId2"/>
          <a:stretch>
            <a:fillRect/>
          </a:stretch>
        </p:blipFill>
        <p:spPr>
          <a:xfrm>
            <a:off x="6539948" y="365126"/>
            <a:ext cx="5652052" cy="335212"/>
          </a:xfrm>
          <a:prstGeom prst="rect">
            <a:avLst/>
          </a:prstGeom>
        </p:spPr>
      </p:pic>
      <p:pic>
        <p:nvPicPr>
          <p:cNvPr id="7" name="Picture 6">
            <a:extLst>
              <a:ext uri="{FF2B5EF4-FFF2-40B4-BE49-F238E27FC236}">
                <a16:creationId xmlns:a16="http://schemas.microsoft.com/office/drawing/2014/main" id="{74F7D468-D97B-3C1B-845B-1D4343DDB008}"/>
              </a:ext>
            </a:extLst>
          </p:cNvPr>
          <p:cNvPicPr>
            <a:picLocks noChangeAspect="1"/>
          </p:cNvPicPr>
          <p:nvPr userDrawn="1"/>
        </p:nvPicPr>
        <p:blipFill>
          <a:blip r:embed="rId3"/>
          <a:stretch>
            <a:fillRect/>
          </a:stretch>
        </p:blipFill>
        <p:spPr>
          <a:xfrm rot="10800000">
            <a:off x="0" y="6264275"/>
            <a:ext cx="7708900" cy="457200"/>
          </a:xfrm>
          <a:prstGeom prst="rect">
            <a:avLst/>
          </a:prstGeom>
        </p:spPr>
      </p:pic>
      <p:sp>
        <p:nvSpPr>
          <p:cNvPr id="9" name="Content Placeholder 8">
            <a:extLst>
              <a:ext uri="{FF2B5EF4-FFF2-40B4-BE49-F238E27FC236}">
                <a16:creationId xmlns:a16="http://schemas.microsoft.com/office/drawing/2014/main" id="{8BA0F4DD-83CA-89CA-3ED6-A3D996BC9BA1}"/>
              </a:ext>
            </a:extLst>
          </p:cNvPr>
          <p:cNvSpPr>
            <a:spLocks noGrp="1"/>
          </p:cNvSpPr>
          <p:nvPr>
            <p:ph sz="quarter" idx="10"/>
          </p:nvPr>
        </p:nvSpPr>
        <p:spPr>
          <a:xfrm>
            <a:off x="838200" y="1820174"/>
            <a:ext cx="10515600" cy="4175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FB656C6F-4C24-F36B-D3D3-DC3CB44C1510}"/>
              </a:ext>
            </a:extLst>
          </p:cNvPr>
          <p:cNvPicPr>
            <a:picLocks noChangeAspect="1"/>
          </p:cNvPicPr>
          <p:nvPr userDrawn="1"/>
        </p:nvPicPr>
        <p:blipFill>
          <a:blip r:embed="rId4"/>
          <a:stretch>
            <a:fillRect/>
          </a:stretch>
        </p:blipFill>
        <p:spPr>
          <a:xfrm>
            <a:off x="8221323" y="5793271"/>
            <a:ext cx="3706462" cy="1064729"/>
          </a:xfrm>
          <a:prstGeom prst="rect">
            <a:avLst/>
          </a:prstGeom>
        </p:spPr>
      </p:pic>
    </p:spTree>
    <p:extLst>
      <p:ext uri="{BB962C8B-B14F-4D97-AF65-F5344CB8AC3E}">
        <p14:creationId xmlns:p14="http://schemas.microsoft.com/office/powerpoint/2010/main" val="21149252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lt Content / Char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74240-F345-F111-EE66-CBCC5C4D8014}"/>
              </a:ext>
            </a:extLst>
          </p:cNvPr>
          <p:cNvSpPr>
            <a:spLocks noGrp="1"/>
          </p:cNvSpPr>
          <p:nvPr>
            <p:ph type="title" hasCustomPrompt="1"/>
          </p:nvPr>
        </p:nvSpPr>
        <p:spPr/>
        <p:txBody>
          <a:bodyPr/>
          <a:lstStyle>
            <a:lvl1pPr>
              <a:defRPr b="0" i="0">
                <a:solidFill>
                  <a:srgbClr val="64B246"/>
                </a:solidFill>
                <a:latin typeface="Sagona Book" panose="02020503050505020204" pitchFamily="18" charset="0"/>
              </a:defRPr>
            </a:lvl1pPr>
          </a:lstStyle>
          <a:p>
            <a:r>
              <a:rPr lang="en-US"/>
              <a:t>Slide Title</a:t>
            </a:r>
          </a:p>
        </p:txBody>
      </p:sp>
      <p:pic>
        <p:nvPicPr>
          <p:cNvPr id="5" name="Picture 4">
            <a:extLst>
              <a:ext uri="{FF2B5EF4-FFF2-40B4-BE49-F238E27FC236}">
                <a16:creationId xmlns:a16="http://schemas.microsoft.com/office/drawing/2014/main" id="{BC8B6AA8-6FB3-DAE0-4967-C59EBADA06BE}"/>
              </a:ext>
            </a:extLst>
          </p:cNvPr>
          <p:cNvPicPr>
            <a:picLocks noChangeAspect="1"/>
          </p:cNvPicPr>
          <p:nvPr userDrawn="1"/>
        </p:nvPicPr>
        <p:blipFill>
          <a:blip r:embed="rId2"/>
          <a:stretch>
            <a:fillRect/>
          </a:stretch>
        </p:blipFill>
        <p:spPr>
          <a:xfrm>
            <a:off x="6539948" y="365126"/>
            <a:ext cx="5652052" cy="335212"/>
          </a:xfrm>
          <a:prstGeom prst="rect">
            <a:avLst/>
          </a:prstGeom>
        </p:spPr>
      </p:pic>
      <p:pic>
        <p:nvPicPr>
          <p:cNvPr id="7" name="Picture 6">
            <a:extLst>
              <a:ext uri="{FF2B5EF4-FFF2-40B4-BE49-F238E27FC236}">
                <a16:creationId xmlns:a16="http://schemas.microsoft.com/office/drawing/2014/main" id="{74F7D468-D97B-3C1B-845B-1D4343DDB008}"/>
              </a:ext>
            </a:extLst>
          </p:cNvPr>
          <p:cNvPicPr>
            <a:picLocks noChangeAspect="1"/>
          </p:cNvPicPr>
          <p:nvPr userDrawn="1"/>
        </p:nvPicPr>
        <p:blipFill>
          <a:blip r:embed="rId3"/>
          <a:stretch>
            <a:fillRect/>
          </a:stretch>
        </p:blipFill>
        <p:spPr>
          <a:xfrm rot="10800000">
            <a:off x="0" y="6264275"/>
            <a:ext cx="7708900" cy="457200"/>
          </a:xfrm>
          <a:prstGeom prst="rect">
            <a:avLst/>
          </a:prstGeom>
        </p:spPr>
      </p:pic>
      <p:sp>
        <p:nvSpPr>
          <p:cNvPr id="9" name="Content Placeholder 8">
            <a:extLst>
              <a:ext uri="{FF2B5EF4-FFF2-40B4-BE49-F238E27FC236}">
                <a16:creationId xmlns:a16="http://schemas.microsoft.com/office/drawing/2014/main" id="{8BA0F4DD-83CA-89CA-3ED6-A3D996BC9BA1}"/>
              </a:ext>
            </a:extLst>
          </p:cNvPr>
          <p:cNvSpPr>
            <a:spLocks noGrp="1"/>
          </p:cNvSpPr>
          <p:nvPr>
            <p:ph sz="quarter" idx="10"/>
          </p:nvPr>
        </p:nvSpPr>
        <p:spPr>
          <a:xfrm>
            <a:off x="835325" y="1820175"/>
            <a:ext cx="10515600" cy="41162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3FB3BF53-F80B-6910-0D8C-A789E9A34835}"/>
              </a:ext>
            </a:extLst>
          </p:cNvPr>
          <p:cNvPicPr>
            <a:picLocks noChangeAspect="1"/>
          </p:cNvPicPr>
          <p:nvPr userDrawn="1"/>
        </p:nvPicPr>
        <p:blipFill>
          <a:blip r:embed="rId4"/>
          <a:stretch>
            <a:fillRect/>
          </a:stretch>
        </p:blipFill>
        <p:spPr>
          <a:xfrm>
            <a:off x="10859651" y="5395912"/>
            <a:ext cx="996157" cy="1325563"/>
          </a:xfrm>
          <a:prstGeom prst="rect">
            <a:avLst/>
          </a:prstGeom>
        </p:spPr>
      </p:pic>
    </p:spTree>
    <p:extLst>
      <p:ext uri="{BB962C8B-B14F-4D97-AF65-F5344CB8AC3E}">
        <p14:creationId xmlns:p14="http://schemas.microsoft.com/office/powerpoint/2010/main" val="6778697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ubhea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74240-F345-F111-EE66-CBCC5C4D8014}"/>
              </a:ext>
            </a:extLst>
          </p:cNvPr>
          <p:cNvSpPr>
            <a:spLocks noGrp="1"/>
          </p:cNvSpPr>
          <p:nvPr>
            <p:ph type="title" hasCustomPrompt="1"/>
          </p:nvPr>
        </p:nvSpPr>
        <p:spPr/>
        <p:txBody>
          <a:bodyPr/>
          <a:lstStyle>
            <a:lvl1pPr>
              <a:defRPr b="0" i="0">
                <a:solidFill>
                  <a:srgbClr val="64B246"/>
                </a:solidFill>
                <a:latin typeface="Sagona Book" panose="02020503050505020204" pitchFamily="18" charset="0"/>
              </a:defRPr>
            </a:lvl1pPr>
          </a:lstStyle>
          <a:p>
            <a:r>
              <a:rPr lang="en-US"/>
              <a:t>Slide Title</a:t>
            </a:r>
          </a:p>
        </p:txBody>
      </p:sp>
      <p:pic>
        <p:nvPicPr>
          <p:cNvPr id="5" name="Picture 4">
            <a:extLst>
              <a:ext uri="{FF2B5EF4-FFF2-40B4-BE49-F238E27FC236}">
                <a16:creationId xmlns:a16="http://schemas.microsoft.com/office/drawing/2014/main" id="{BC8B6AA8-6FB3-DAE0-4967-C59EBADA06BE}"/>
              </a:ext>
            </a:extLst>
          </p:cNvPr>
          <p:cNvPicPr>
            <a:picLocks noChangeAspect="1"/>
          </p:cNvPicPr>
          <p:nvPr userDrawn="1"/>
        </p:nvPicPr>
        <p:blipFill>
          <a:blip r:embed="rId2"/>
          <a:stretch>
            <a:fillRect/>
          </a:stretch>
        </p:blipFill>
        <p:spPr>
          <a:xfrm>
            <a:off x="6539948" y="365126"/>
            <a:ext cx="5652052" cy="335212"/>
          </a:xfrm>
          <a:prstGeom prst="rect">
            <a:avLst/>
          </a:prstGeom>
        </p:spPr>
      </p:pic>
      <p:pic>
        <p:nvPicPr>
          <p:cNvPr id="7" name="Picture 6">
            <a:extLst>
              <a:ext uri="{FF2B5EF4-FFF2-40B4-BE49-F238E27FC236}">
                <a16:creationId xmlns:a16="http://schemas.microsoft.com/office/drawing/2014/main" id="{74F7D468-D97B-3C1B-845B-1D4343DDB008}"/>
              </a:ext>
            </a:extLst>
          </p:cNvPr>
          <p:cNvPicPr>
            <a:picLocks noChangeAspect="1"/>
          </p:cNvPicPr>
          <p:nvPr userDrawn="1"/>
        </p:nvPicPr>
        <p:blipFill>
          <a:blip r:embed="rId3"/>
          <a:stretch>
            <a:fillRect/>
          </a:stretch>
        </p:blipFill>
        <p:spPr>
          <a:xfrm rot="10800000">
            <a:off x="0" y="6264275"/>
            <a:ext cx="7708900" cy="457200"/>
          </a:xfrm>
          <a:prstGeom prst="rect">
            <a:avLst/>
          </a:prstGeom>
        </p:spPr>
      </p:pic>
      <p:sp>
        <p:nvSpPr>
          <p:cNvPr id="9" name="Content Placeholder 8">
            <a:extLst>
              <a:ext uri="{FF2B5EF4-FFF2-40B4-BE49-F238E27FC236}">
                <a16:creationId xmlns:a16="http://schemas.microsoft.com/office/drawing/2014/main" id="{8BA0F4DD-83CA-89CA-3ED6-A3D996BC9BA1}"/>
              </a:ext>
            </a:extLst>
          </p:cNvPr>
          <p:cNvSpPr>
            <a:spLocks noGrp="1"/>
          </p:cNvSpPr>
          <p:nvPr>
            <p:ph sz="quarter" idx="10"/>
          </p:nvPr>
        </p:nvSpPr>
        <p:spPr>
          <a:xfrm>
            <a:off x="838200" y="2576331"/>
            <a:ext cx="10515600" cy="31098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E6E89D9F-39D6-0E6B-AD7D-23D635828B93}"/>
              </a:ext>
            </a:extLst>
          </p:cNvPr>
          <p:cNvPicPr>
            <a:picLocks noChangeAspect="1"/>
          </p:cNvPicPr>
          <p:nvPr userDrawn="1"/>
        </p:nvPicPr>
        <p:blipFill>
          <a:blip r:embed="rId4"/>
          <a:srcRect/>
          <a:stretch/>
        </p:blipFill>
        <p:spPr>
          <a:xfrm>
            <a:off x="10666237" y="5075556"/>
            <a:ext cx="1375125" cy="1645920"/>
          </a:xfrm>
          <a:prstGeom prst="rect">
            <a:avLst/>
          </a:prstGeom>
        </p:spPr>
      </p:pic>
      <p:sp>
        <p:nvSpPr>
          <p:cNvPr id="4" name="Text Placeholder 3">
            <a:extLst>
              <a:ext uri="{FF2B5EF4-FFF2-40B4-BE49-F238E27FC236}">
                <a16:creationId xmlns:a16="http://schemas.microsoft.com/office/drawing/2014/main" id="{C8E13652-7E7A-7801-7DF6-4AC02BBC844A}"/>
              </a:ext>
            </a:extLst>
          </p:cNvPr>
          <p:cNvSpPr>
            <a:spLocks noGrp="1"/>
          </p:cNvSpPr>
          <p:nvPr>
            <p:ph type="body" sz="quarter" idx="11"/>
          </p:nvPr>
        </p:nvSpPr>
        <p:spPr>
          <a:xfrm>
            <a:off x="838200" y="1782763"/>
            <a:ext cx="10515600" cy="701494"/>
          </a:xfrm>
        </p:spPr>
        <p:txBody>
          <a:bodyPr anchor="ctr">
            <a:normAutofit/>
          </a:bodyPr>
          <a:lstStyle>
            <a:lvl1pPr marL="0" indent="0">
              <a:buNone/>
              <a:defRPr sz="2800" b="1"/>
            </a:lvl1pPr>
          </a:lstStyle>
          <a:p>
            <a:pPr lvl="0"/>
            <a:r>
              <a:rPr lang="en-US"/>
              <a:t>Click to edit Master text styles</a:t>
            </a:r>
          </a:p>
        </p:txBody>
      </p:sp>
    </p:spTree>
    <p:extLst>
      <p:ext uri="{BB962C8B-B14F-4D97-AF65-F5344CB8AC3E}">
        <p14:creationId xmlns:p14="http://schemas.microsoft.com/office/powerpoint/2010/main" val="42573672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smtClean="0"/>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7" name="Freeform 6">
            <a:extLst>
              <a:ext uri="{FF2B5EF4-FFF2-40B4-BE49-F238E27FC236}">
                <a16:creationId xmlns:a16="http://schemas.microsoft.com/office/drawing/2014/main" id="{38462E71-3F1D-91AE-662D-C4BB611F878D}"/>
              </a:ext>
            </a:extLst>
          </p:cNvPr>
          <p:cNvSpPr/>
          <p:nvPr userDrawn="1"/>
        </p:nvSpPr>
        <p:spPr>
          <a:xfrm>
            <a:off x="0" y="4905050"/>
            <a:ext cx="12214726" cy="2646807"/>
          </a:xfrm>
          <a:custGeom>
            <a:avLst/>
            <a:gdLst>
              <a:gd name="connsiteX0" fmla="*/ 6096000 w 12192000"/>
              <a:gd name="connsiteY0" fmla="*/ 0 h 4122680"/>
              <a:gd name="connsiteX1" fmla="*/ 12064896 w 12192000"/>
              <a:gd name="connsiteY1" fmla="*/ 1428567 h 4122680"/>
              <a:gd name="connsiteX2" fmla="*/ 12192000 w 12192000"/>
              <a:gd name="connsiteY2" fmla="*/ 1503634 h 4122680"/>
              <a:gd name="connsiteX3" fmla="*/ 12192000 w 12192000"/>
              <a:gd name="connsiteY3" fmla="*/ 4122680 h 4122680"/>
              <a:gd name="connsiteX4" fmla="*/ 0 w 12192000"/>
              <a:gd name="connsiteY4" fmla="*/ 4122680 h 4122680"/>
              <a:gd name="connsiteX5" fmla="*/ 0 w 12192000"/>
              <a:gd name="connsiteY5" fmla="*/ 1503634 h 4122680"/>
              <a:gd name="connsiteX6" fmla="*/ 127104 w 12192000"/>
              <a:gd name="connsiteY6" fmla="*/ 1428567 h 4122680"/>
              <a:gd name="connsiteX7" fmla="*/ 6096000 w 12192000"/>
              <a:gd name="connsiteY7" fmla="*/ 0 h 4122680"/>
              <a:gd name="connsiteX0" fmla="*/ 6096000 w 12192000"/>
              <a:gd name="connsiteY0" fmla="*/ 0 h 4122680"/>
              <a:gd name="connsiteX1" fmla="*/ 12064896 w 12192000"/>
              <a:gd name="connsiteY1" fmla="*/ 1428567 h 4122680"/>
              <a:gd name="connsiteX2" fmla="*/ 12192000 w 12192000"/>
              <a:gd name="connsiteY2" fmla="*/ 1503634 h 4122680"/>
              <a:gd name="connsiteX3" fmla="*/ 12166600 w 12192000"/>
              <a:gd name="connsiteY3" fmla="*/ 2649480 h 4122680"/>
              <a:gd name="connsiteX4" fmla="*/ 0 w 12192000"/>
              <a:gd name="connsiteY4" fmla="*/ 4122680 h 4122680"/>
              <a:gd name="connsiteX5" fmla="*/ 0 w 12192000"/>
              <a:gd name="connsiteY5" fmla="*/ 1503634 h 4122680"/>
              <a:gd name="connsiteX6" fmla="*/ 127104 w 12192000"/>
              <a:gd name="connsiteY6" fmla="*/ 1428567 h 4122680"/>
              <a:gd name="connsiteX7" fmla="*/ 6096000 w 12192000"/>
              <a:gd name="connsiteY7" fmla="*/ 0 h 4122680"/>
              <a:gd name="connsiteX0" fmla="*/ 6112042 w 12208042"/>
              <a:gd name="connsiteY0" fmla="*/ 0 h 2649480"/>
              <a:gd name="connsiteX1" fmla="*/ 12080938 w 12208042"/>
              <a:gd name="connsiteY1" fmla="*/ 1428567 h 2649480"/>
              <a:gd name="connsiteX2" fmla="*/ 12208042 w 12208042"/>
              <a:gd name="connsiteY2" fmla="*/ 1503634 h 2649480"/>
              <a:gd name="connsiteX3" fmla="*/ 12182642 w 12208042"/>
              <a:gd name="connsiteY3" fmla="*/ 2649480 h 2649480"/>
              <a:gd name="connsiteX4" fmla="*/ 0 w 12208042"/>
              <a:gd name="connsiteY4" fmla="*/ 2582638 h 2649480"/>
              <a:gd name="connsiteX5" fmla="*/ 16042 w 12208042"/>
              <a:gd name="connsiteY5" fmla="*/ 1503634 h 2649480"/>
              <a:gd name="connsiteX6" fmla="*/ 143146 w 12208042"/>
              <a:gd name="connsiteY6" fmla="*/ 1428567 h 2649480"/>
              <a:gd name="connsiteX7" fmla="*/ 6112042 w 12208042"/>
              <a:gd name="connsiteY7" fmla="*/ 0 h 2649480"/>
              <a:gd name="connsiteX0" fmla="*/ 6112042 w 12208042"/>
              <a:gd name="connsiteY0" fmla="*/ 0 h 2633438"/>
              <a:gd name="connsiteX1" fmla="*/ 12080938 w 12208042"/>
              <a:gd name="connsiteY1" fmla="*/ 1428567 h 2633438"/>
              <a:gd name="connsiteX2" fmla="*/ 12208042 w 12208042"/>
              <a:gd name="connsiteY2" fmla="*/ 1503634 h 2633438"/>
              <a:gd name="connsiteX3" fmla="*/ 12182642 w 12208042"/>
              <a:gd name="connsiteY3" fmla="*/ 2633438 h 2633438"/>
              <a:gd name="connsiteX4" fmla="*/ 0 w 12208042"/>
              <a:gd name="connsiteY4" fmla="*/ 2582638 h 2633438"/>
              <a:gd name="connsiteX5" fmla="*/ 16042 w 12208042"/>
              <a:gd name="connsiteY5" fmla="*/ 1503634 h 2633438"/>
              <a:gd name="connsiteX6" fmla="*/ 143146 w 12208042"/>
              <a:gd name="connsiteY6" fmla="*/ 1428567 h 2633438"/>
              <a:gd name="connsiteX7" fmla="*/ 6112042 w 12208042"/>
              <a:gd name="connsiteY7" fmla="*/ 0 h 2633438"/>
              <a:gd name="connsiteX0" fmla="*/ 6112042 w 12208042"/>
              <a:gd name="connsiteY0" fmla="*/ 0 h 2646807"/>
              <a:gd name="connsiteX1" fmla="*/ 12080938 w 12208042"/>
              <a:gd name="connsiteY1" fmla="*/ 1428567 h 2646807"/>
              <a:gd name="connsiteX2" fmla="*/ 12208042 w 12208042"/>
              <a:gd name="connsiteY2" fmla="*/ 1503634 h 2646807"/>
              <a:gd name="connsiteX3" fmla="*/ 12182642 w 12208042"/>
              <a:gd name="connsiteY3" fmla="*/ 2633438 h 2646807"/>
              <a:gd name="connsiteX4" fmla="*/ 0 w 12208042"/>
              <a:gd name="connsiteY4" fmla="*/ 2646807 h 2646807"/>
              <a:gd name="connsiteX5" fmla="*/ 16042 w 12208042"/>
              <a:gd name="connsiteY5" fmla="*/ 1503634 h 2646807"/>
              <a:gd name="connsiteX6" fmla="*/ 143146 w 12208042"/>
              <a:gd name="connsiteY6" fmla="*/ 1428567 h 2646807"/>
              <a:gd name="connsiteX7" fmla="*/ 6112042 w 12208042"/>
              <a:gd name="connsiteY7" fmla="*/ 0 h 2646807"/>
              <a:gd name="connsiteX0" fmla="*/ 6112042 w 12208042"/>
              <a:gd name="connsiteY0" fmla="*/ 0 h 2646807"/>
              <a:gd name="connsiteX1" fmla="*/ 12080938 w 12208042"/>
              <a:gd name="connsiteY1" fmla="*/ 1428567 h 2646807"/>
              <a:gd name="connsiteX2" fmla="*/ 12208042 w 12208042"/>
              <a:gd name="connsiteY2" fmla="*/ 1503634 h 2646807"/>
              <a:gd name="connsiteX3" fmla="*/ 12182642 w 12208042"/>
              <a:gd name="connsiteY3" fmla="*/ 2633438 h 2646807"/>
              <a:gd name="connsiteX4" fmla="*/ 0 w 12208042"/>
              <a:gd name="connsiteY4" fmla="*/ 2646807 h 2646807"/>
              <a:gd name="connsiteX5" fmla="*/ 16042 w 12208042"/>
              <a:gd name="connsiteY5" fmla="*/ 1503634 h 2646807"/>
              <a:gd name="connsiteX6" fmla="*/ 143146 w 12208042"/>
              <a:gd name="connsiteY6" fmla="*/ 1428567 h 2646807"/>
              <a:gd name="connsiteX7" fmla="*/ 6112042 w 12208042"/>
              <a:gd name="connsiteY7" fmla="*/ 0 h 2646807"/>
              <a:gd name="connsiteX0" fmla="*/ 6112042 w 12214726"/>
              <a:gd name="connsiteY0" fmla="*/ 0 h 2646807"/>
              <a:gd name="connsiteX1" fmla="*/ 12080938 w 12214726"/>
              <a:gd name="connsiteY1" fmla="*/ 1428567 h 2646807"/>
              <a:gd name="connsiteX2" fmla="*/ 12208042 w 12214726"/>
              <a:gd name="connsiteY2" fmla="*/ 1503634 h 2646807"/>
              <a:gd name="connsiteX3" fmla="*/ 12214726 w 12214726"/>
              <a:gd name="connsiteY3" fmla="*/ 2617396 h 2646807"/>
              <a:gd name="connsiteX4" fmla="*/ 0 w 12214726"/>
              <a:gd name="connsiteY4" fmla="*/ 2646807 h 2646807"/>
              <a:gd name="connsiteX5" fmla="*/ 16042 w 12214726"/>
              <a:gd name="connsiteY5" fmla="*/ 1503634 h 2646807"/>
              <a:gd name="connsiteX6" fmla="*/ 143146 w 12214726"/>
              <a:gd name="connsiteY6" fmla="*/ 1428567 h 2646807"/>
              <a:gd name="connsiteX7" fmla="*/ 6112042 w 12214726"/>
              <a:gd name="connsiteY7" fmla="*/ 0 h 2646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14726" h="2646807">
                <a:moveTo>
                  <a:pt x="6112042" y="0"/>
                </a:moveTo>
                <a:cubicBezTo>
                  <a:pt x="8410228" y="0"/>
                  <a:pt x="10504443" y="540974"/>
                  <a:pt x="12080938" y="1428567"/>
                </a:cubicBezTo>
                <a:lnTo>
                  <a:pt x="12208042" y="1503634"/>
                </a:lnTo>
                <a:lnTo>
                  <a:pt x="12214726" y="2617396"/>
                </a:lnTo>
                <a:lnTo>
                  <a:pt x="0" y="2646807"/>
                </a:lnTo>
                <a:lnTo>
                  <a:pt x="16042" y="1503634"/>
                </a:lnTo>
                <a:lnTo>
                  <a:pt x="143146" y="1428567"/>
                </a:lnTo>
                <a:cubicBezTo>
                  <a:pt x="1719641" y="540974"/>
                  <a:pt x="3813856" y="0"/>
                  <a:pt x="6112042" y="0"/>
                </a:cubicBezTo>
                <a:close/>
              </a:path>
            </a:pathLst>
          </a:custGeom>
          <a:solidFill>
            <a:srgbClr val="A3C3D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AFFF374D-4441-9BE4-EA4E-88784B9CCCD3}"/>
              </a:ext>
            </a:extLst>
          </p:cNvPr>
          <p:cNvPicPr>
            <a:picLocks noChangeAspect="1"/>
          </p:cNvPicPr>
          <p:nvPr userDrawn="1"/>
        </p:nvPicPr>
        <p:blipFill>
          <a:blip r:embed="rId2"/>
          <a:stretch>
            <a:fillRect/>
          </a:stretch>
        </p:blipFill>
        <p:spPr>
          <a:xfrm>
            <a:off x="1787902" y="0"/>
            <a:ext cx="7671461" cy="2203726"/>
          </a:xfrm>
          <a:prstGeom prst="rect">
            <a:avLst/>
          </a:prstGeom>
        </p:spPr>
      </p:pic>
      <p:pic>
        <p:nvPicPr>
          <p:cNvPr id="9" name="Picture 8">
            <a:extLst>
              <a:ext uri="{FF2B5EF4-FFF2-40B4-BE49-F238E27FC236}">
                <a16:creationId xmlns:a16="http://schemas.microsoft.com/office/drawing/2014/main" id="{405CD935-B474-547B-819F-307A2157A7E9}"/>
              </a:ext>
            </a:extLst>
          </p:cNvPr>
          <p:cNvPicPr>
            <a:picLocks noChangeAspect="1"/>
          </p:cNvPicPr>
          <p:nvPr userDrawn="1"/>
        </p:nvPicPr>
        <p:blipFill>
          <a:blip r:embed="rId3"/>
          <a:stretch>
            <a:fillRect/>
          </a:stretch>
        </p:blipFill>
        <p:spPr>
          <a:xfrm>
            <a:off x="3285074" y="2558505"/>
            <a:ext cx="1279457" cy="727363"/>
          </a:xfrm>
          <a:prstGeom prst="rect">
            <a:avLst/>
          </a:prstGeom>
        </p:spPr>
      </p:pic>
      <p:sp>
        <p:nvSpPr>
          <p:cNvPr id="10" name="TextBox 9">
            <a:extLst>
              <a:ext uri="{FF2B5EF4-FFF2-40B4-BE49-F238E27FC236}">
                <a16:creationId xmlns:a16="http://schemas.microsoft.com/office/drawing/2014/main" id="{06F57151-0C9E-6E2D-CD27-35309184A4C8}"/>
              </a:ext>
            </a:extLst>
          </p:cNvPr>
          <p:cNvSpPr txBox="1"/>
          <p:nvPr userDrawn="1"/>
        </p:nvSpPr>
        <p:spPr>
          <a:xfrm>
            <a:off x="4483618" y="2032645"/>
            <a:ext cx="3617844" cy="417444"/>
          </a:xfrm>
          <a:prstGeom prst="rect">
            <a:avLst/>
          </a:prstGeom>
        </p:spPr>
        <p:txBody>
          <a:bodyPr vert="horz" wrap="square" lIns="91440" tIns="45720" rIns="91440" bIns="45720" rtlCol="0" anchor="ctr">
            <a:normAutofit/>
          </a:bodyPr>
          <a:lstStyle/>
          <a:p>
            <a:pPr algn="l"/>
            <a:r>
              <a:rPr lang="en-US" sz="1400" b="0" i="0">
                <a:solidFill>
                  <a:srgbClr val="54565A"/>
                </a:solidFill>
                <a:latin typeface="Avenir Next" panose="020B0503020202020204" pitchFamily="34" charset="0"/>
              </a:rPr>
              <a:t>Developed in partnership with:</a:t>
            </a:r>
          </a:p>
        </p:txBody>
      </p:sp>
      <p:pic>
        <p:nvPicPr>
          <p:cNvPr id="11" name="Picture 10">
            <a:extLst>
              <a:ext uri="{FF2B5EF4-FFF2-40B4-BE49-F238E27FC236}">
                <a16:creationId xmlns:a16="http://schemas.microsoft.com/office/drawing/2014/main" id="{0D7B0213-79BA-66E4-4237-CB85701E96F1}"/>
              </a:ext>
            </a:extLst>
          </p:cNvPr>
          <p:cNvPicPr>
            <a:picLocks noChangeAspect="1"/>
          </p:cNvPicPr>
          <p:nvPr userDrawn="1"/>
        </p:nvPicPr>
        <p:blipFill>
          <a:blip r:embed="rId4"/>
          <a:stretch>
            <a:fillRect/>
          </a:stretch>
        </p:blipFill>
        <p:spPr>
          <a:xfrm>
            <a:off x="4888165" y="2439423"/>
            <a:ext cx="2068535" cy="989577"/>
          </a:xfrm>
          <a:prstGeom prst="rect">
            <a:avLst/>
          </a:prstGeom>
        </p:spPr>
      </p:pic>
      <p:pic>
        <p:nvPicPr>
          <p:cNvPr id="12" name="Picture 11">
            <a:extLst>
              <a:ext uri="{FF2B5EF4-FFF2-40B4-BE49-F238E27FC236}">
                <a16:creationId xmlns:a16="http://schemas.microsoft.com/office/drawing/2014/main" id="{AB0B3D23-3451-BD73-933F-5A34270989AC}"/>
              </a:ext>
            </a:extLst>
          </p:cNvPr>
          <p:cNvPicPr>
            <a:picLocks noChangeAspect="1"/>
          </p:cNvPicPr>
          <p:nvPr userDrawn="1"/>
        </p:nvPicPr>
        <p:blipFill>
          <a:blip r:embed="rId5"/>
          <a:stretch>
            <a:fillRect/>
          </a:stretch>
        </p:blipFill>
        <p:spPr>
          <a:xfrm>
            <a:off x="7301283" y="2622199"/>
            <a:ext cx="1279457" cy="639729"/>
          </a:xfrm>
          <a:prstGeom prst="rect">
            <a:avLst/>
          </a:prstGeom>
        </p:spPr>
      </p:pic>
    </p:spTree>
    <p:extLst>
      <p:ext uri="{BB962C8B-B14F-4D97-AF65-F5344CB8AC3E}">
        <p14:creationId xmlns:p14="http://schemas.microsoft.com/office/powerpoint/2010/main" val="19044537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4ED7B9-204F-014B-A647-D8622C5EF2AF}" type="datetimeFigureOut">
              <a:rPr lang="en-US" smtClean="0"/>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FC494-ED9C-FB44-A282-DDD13CAA552B}" type="slidenum">
              <a:rPr lang="en-US" smtClean="0"/>
              <a:t>‹#›</a:t>
            </a:fld>
            <a:endParaRPr lang="en-US"/>
          </a:p>
        </p:txBody>
      </p:sp>
    </p:spTree>
    <p:extLst>
      <p:ext uri="{BB962C8B-B14F-4D97-AF65-F5344CB8AC3E}">
        <p14:creationId xmlns:p14="http://schemas.microsoft.com/office/powerpoint/2010/main" val="10312236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7" name="Freeform 9">
            <a:extLst>
              <a:ext uri="{FF2B5EF4-FFF2-40B4-BE49-F238E27FC236}">
                <a16:creationId xmlns:a16="http://schemas.microsoft.com/office/drawing/2014/main" id="{027DD107-51EE-C0A6-F0FF-65D3B62DF9DD}"/>
              </a:ext>
            </a:extLst>
          </p:cNvPr>
          <p:cNvSpPr/>
          <p:nvPr userDrawn="1"/>
        </p:nvSpPr>
        <p:spPr>
          <a:xfrm>
            <a:off x="0" y="-42774"/>
            <a:ext cx="3888424" cy="6900773"/>
          </a:xfrm>
          <a:custGeom>
            <a:avLst/>
            <a:gdLst>
              <a:gd name="connsiteX0" fmla="*/ 0 w 3888424"/>
              <a:gd name="connsiteY0" fmla="*/ 0 h 6858000"/>
              <a:gd name="connsiteX1" fmla="*/ 2579621 w 3888424"/>
              <a:gd name="connsiteY1" fmla="*/ 0 h 6858000"/>
              <a:gd name="connsiteX2" fmla="*/ 2712525 w 3888424"/>
              <a:gd name="connsiteY2" fmla="*/ 153430 h 6858000"/>
              <a:gd name="connsiteX3" fmla="*/ 3888424 w 3888424"/>
              <a:gd name="connsiteY3" fmla="*/ 3429000 h 6858000"/>
              <a:gd name="connsiteX4" fmla="*/ 2712525 w 3888424"/>
              <a:gd name="connsiteY4" fmla="*/ 6704571 h 6858000"/>
              <a:gd name="connsiteX5" fmla="*/ 2579621 w 3888424"/>
              <a:gd name="connsiteY5" fmla="*/ 6858000 h 6858000"/>
              <a:gd name="connsiteX6" fmla="*/ 0 w 388842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88424" h="6858000">
                <a:moveTo>
                  <a:pt x="0" y="0"/>
                </a:moveTo>
                <a:lnTo>
                  <a:pt x="2579621" y="0"/>
                </a:lnTo>
                <a:lnTo>
                  <a:pt x="2712525" y="153430"/>
                </a:lnTo>
                <a:cubicBezTo>
                  <a:pt x="3447134" y="1043570"/>
                  <a:pt x="3888424" y="2184751"/>
                  <a:pt x="3888424" y="3429000"/>
                </a:cubicBezTo>
                <a:cubicBezTo>
                  <a:pt x="3888424" y="4673250"/>
                  <a:pt x="3447134" y="5814431"/>
                  <a:pt x="2712525" y="6704571"/>
                </a:cubicBezTo>
                <a:lnTo>
                  <a:pt x="2579621" y="6858000"/>
                </a:lnTo>
                <a:lnTo>
                  <a:pt x="0" y="6858000"/>
                </a:lnTo>
                <a:close/>
              </a:path>
            </a:pathLst>
          </a:custGeom>
          <a:solidFill>
            <a:srgbClr val="64B24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2E1A8700-C277-FFD6-EC0B-76807F48541D}"/>
              </a:ext>
            </a:extLst>
          </p:cNvPr>
          <p:cNvPicPr>
            <a:picLocks noChangeAspect="1"/>
          </p:cNvPicPr>
          <p:nvPr userDrawn="1"/>
        </p:nvPicPr>
        <p:blipFill>
          <a:blip r:embed="rId2">
            <a:alphaModFix amt="20000"/>
          </a:blip>
          <a:stretch>
            <a:fillRect/>
          </a:stretch>
        </p:blipFill>
        <p:spPr>
          <a:xfrm>
            <a:off x="8960039" y="3691152"/>
            <a:ext cx="2931882" cy="2890347"/>
          </a:xfrm>
          <a:prstGeom prst="rect">
            <a:avLst/>
          </a:prstGeom>
        </p:spPr>
      </p:pic>
    </p:spTree>
    <p:extLst>
      <p:ext uri="{BB962C8B-B14F-4D97-AF65-F5344CB8AC3E}">
        <p14:creationId xmlns:p14="http://schemas.microsoft.com/office/powerpoint/2010/main" val="10295923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E4ED7B9-204F-014B-A647-D8622C5EF2AF}" type="datetimeFigureOut">
              <a:rPr lang="en-US" smtClean="0"/>
              <a:t>9/25/2023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8FC494-ED9C-FB44-A282-DDD13CAA552B}" type="slidenum">
              <a:rPr lang="en-US" smtClean="0"/>
              <a:t>‹#›</a:t>
            </a:fld>
            <a:endParaRPr lang="en-US"/>
          </a:p>
        </p:txBody>
      </p:sp>
    </p:spTree>
    <p:extLst>
      <p:ext uri="{BB962C8B-B14F-4D97-AF65-F5344CB8AC3E}">
        <p14:creationId xmlns:p14="http://schemas.microsoft.com/office/powerpoint/2010/main" val="2333472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E4ED7B9-204F-014B-A647-D8622C5EF2AF}" type="datetimeFigureOut">
              <a:rPr lang="en-US" smtClean="0"/>
              <a:t>9/25/2023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8FC494-ED9C-FB44-A282-DDD13CAA552B}" type="slidenum">
              <a:rPr lang="en-US" smtClean="0"/>
              <a:t>‹#›</a:t>
            </a:fld>
            <a:endParaRPr lang="en-US"/>
          </a:p>
        </p:txBody>
      </p:sp>
    </p:spTree>
    <p:extLst>
      <p:ext uri="{BB962C8B-B14F-4D97-AF65-F5344CB8AC3E}">
        <p14:creationId xmlns:p14="http://schemas.microsoft.com/office/powerpoint/2010/main" val="2137890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9A6C6-11D7-464E-B3BB-0D15E9C067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817B59-3C75-334C-9187-6D8D32EC22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CAAD05-DA16-9643-A75D-3CB94A3D53E2}"/>
              </a:ext>
            </a:extLst>
          </p:cNvPr>
          <p:cNvSpPr>
            <a:spLocks noGrp="1"/>
          </p:cNvSpPr>
          <p:nvPr>
            <p:ph type="dt" sz="half" idx="10"/>
          </p:nvPr>
        </p:nvSpPr>
        <p:spPr/>
        <p:txBody>
          <a:bodyPr/>
          <a:lstStyle/>
          <a:p>
            <a:fld id="{EEDE4B15-76D0-9F4F-ABAD-C6D2495BF807}" type="datetimeFigureOut">
              <a:rPr lang="en-US" smtClean="0"/>
              <a:t>9/25/2023</a:t>
            </a:fld>
            <a:endParaRPr lang="en-US"/>
          </a:p>
        </p:txBody>
      </p:sp>
      <p:sp>
        <p:nvSpPr>
          <p:cNvPr id="5" name="Footer Placeholder 4">
            <a:extLst>
              <a:ext uri="{FF2B5EF4-FFF2-40B4-BE49-F238E27FC236}">
                <a16:creationId xmlns:a16="http://schemas.microsoft.com/office/drawing/2014/main" id="{6049872A-4F45-4443-9A30-1FB798B579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5B0816-6583-E04F-B1B5-19C9CF6F3B78}"/>
              </a:ext>
            </a:extLst>
          </p:cNvPr>
          <p:cNvSpPr>
            <a:spLocks noGrp="1"/>
          </p:cNvSpPr>
          <p:nvPr>
            <p:ph type="sldNum" sz="quarter" idx="12"/>
          </p:nvPr>
        </p:nvSpPr>
        <p:spPr/>
        <p:txBody>
          <a:bodyPr/>
          <a:lstStyle/>
          <a:p>
            <a:fld id="{DB80EC45-84E7-C248-880E-12BAC90A89FD}" type="slidenum">
              <a:rPr lang="en-US" smtClean="0"/>
              <a:t>‹#›</a:t>
            </a:fld>
            <a:endParaRPr lang="en-US"/>
          </a:p>
        </p:txBody>
      </p:sp>
    </p:spTree>
    <p:extLst>
      <p:ext uri="{BB962C8B-B14F-4D97-AF65-F5344CB8AC3E}">
        <p14:creationId xmlns:p14="http://schemas.microsoft.com/office/powerpoint/2010/main" val="5646953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E4ED7B9-204F-014B-A647-D8622C5EF2AF}" type="datetimeFigureOut">
              <a:rPr lang="en-US" smtClean="0"/>
              <a:t>9/25/2023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8FC494-ED9C-FB44-A282-DDD13CAA552B}" type="slidenum">
              <a:rPr lang="en-US" smtClean="0"/>
              <a:t>‹#›</a:t>
            </a:fld>
            <a:endParaRPr lang="en-US"/>
          </a:p>
        </p:txBody>
      </p:sp>
    </p:spTree>
    <p:extLst>
      <p:ext uri="{BB962C8B-B14F-4D97-AF65-F5344CB8AC3E}">
        <p14:creationId xmlns:p14="http://schemas.microsoft.com/office/powerpoint/2010/main" val="30667926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4ED7B9-204F-014B-A647-D8622C5EF2AF}" type="datetimeFigureOut">
              <a:rPr lang="en-US" smtClean="0"/>
              <a:t>9/25/2023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8FC494-ED9C-FB44-A282-DDD13CAA552B}" type="slidenum">
              <a:rPr lang="en-US" smtClean="0"/>
              <a:t>‹#›</a:t>
            </a:fld>
            <a:endParaRPr lang="en-US"/>
          </a:p>
        </p:txBody>
      </p:sp>
    </p:spTree>
    <p:extLst>
      <p:ext uri="{BB962C8B-B14F-4D97-AF65-F5344CB8AC3E}">
        <p14:creationId xmlns:p14="http://schemas.microsoft.com/office/powerpoint/2010/main" val="3069972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4ED7B9-204F-014B-A647-D8622C5EF2AF}" type="datetimeFigureOut">
              <a:rPr lang="en-US" smtClean="0"/>
              <a:t>9/25/2023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8FC494-ED9C-FB44-A282-DDD13CAA552B}" type="slidenum">
              <a:rPr lang="en-US" smtClean="0"/>
              <a:t>‹#›</a:t>
            </a:fld>
            <a:endParaRPr lang="en-US"/>
          </a:p>
        </p:txBody>
      </p:sp>
    </p:spTree>
    <p:extLst>
      <p:ext uri="{BB962C8B-B14F-4D97-AF65-F5344CB8AC3E}">
        <p14:creationId xmlns:p14="http://schemas.microsoft.com/office/powerpoint/2010/main" val="19764395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4ED7B9-204F-014B-A647-D8622C5EF2AF}" type="datetimeFigureOut">
              <a:rPr lang="en-US" smtClean="0"/>
              <a:t>9/25/2023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8FC494-ED9C-FB44-A282-DDD13CAA552B}" type="slidenum">
              <a:rPr lang="en-US" smtClean="0"/>
              <a:t>‹#›</a:t>
            </a:fld>
            <a:endParaRPr lang="en-US"/>
          </a:p>
        </p:txBody>
      </p:sp>
    </p:spTree>
    <p:extLst>
      <p:ext uri="{BB962C8B-B14F-4D97-AF65-F5344CB8AC3E}">
        <p14:creationId xmlns:p14="http://schemas.microsoft.com/office/powerpoint/2010/main" val="37942078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4ED7B9-204F-014B-A647-D8622C5EF2AF}" type="datetimeFigureOut">
              <a:rPr lang="en-US" smtClean="0"/>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FC494-ED9C-FB44-A282-DDD13CAA552B}" type="slidenum">
              <a:rPr lang="en-US" smtClean="0"/>
              <a:t>‹#›</a:t>
            </a:fld>
            <a:endParaRPr lang="en-US"/>
          </a:p>
        </p:txBody>
      </p:sp>
    </p:spTree>
    <p:extLst>
      <p:ext uri="{BB962C8B-B14F-4D97-AF65-F5344CB8AC3E}">
        <p14:creationId xmlns:p14="http://schemas.microsoft.com/office/powerpoint/2010/main" val="29409666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4ED7B9-204F-014B-A647-D8622C5EF2AF}" type="datetimeFigureOut">
              <a:rPr lang="en-US" smtClean="0"/>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FC494-ED9C-FB44-A282-DDD13CAA552B}" type="slidenum">
              <a:rPr lang="en-US" smtClean="0"/>
              <a:t>‹#›</a:t>
            </a:fld>
            <a:endParaRPr lang="en-US"/>
          </a:p>
        </p:txBody>
      </p:sp>
    </p:spTree>
    <p:extLst>
      <p:ext uri="{BB962C8B-B14F-4D97-AF65-F5344CB8AC3E}">
        <p14:creationId xmlns:p14="http://schemas.microsoft.com/office/powerpoint/2010/main" val="26108482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Chart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74240-F345-F111-EE66-CBCC5C4D8014}"/>
              </a:ext>
            </a:extLst>
          </p:cNvPr>
          <p:cNvSpPr>
            <a:spLocks noGrp="1"/>
          </p:cNvSpPr>
          <p:nvPr>
            <p:ph type="title" hasCustomPrompt="1"/>
          </p:nvPr>
        </p:nvSpPr>
        <p:spPr/>
        <p:txBody>
          <a:bodyPr/>
          <a:lstStyle>
            <a:lvl1pPr>
              <a:defRPr b="0" i="0">
                <a:solidFill>
                  <a:srgbClr val="64B246"/>
                </a:solidFill>
                <a:latin typeface="Sagona Book" panose="02020503050505020204" pitchFamily="18" charset="0"/>
              </a:defRPr>
            </a:lvl1pPr>
          </a:lstStyle>
          <a:p>
            <a:r>
              <a:rPr lang="en-US"/>
              <a:t>Slide Title</a:t>
            </a:r>
          </a:p>
        </p:txBody>
      </p:sp>
      <p:pic>
        <p:nvPicPr>
          <p:cNvPr id="5" name="Picture 4">
            <a:extLst>
              <a:ext uri="{FF2B5EF4-FFF2-40B4-BE49-F238E27FC236}">
                <a16:creationId xmlns:a16="http://schemas.microsoft.com/office/drawing/2014/main" id="{BC8B6AA8-6FB3-DAE0-4967-C59EBADA06BE}"/>
              </a:ext>
            </a:extLst>
          </p:cNvPr>
          <p:cNvPicPr>
            <a:picLocks noChangeAspect="1"/>
          </p:cNvPicPr>
          <p:nvPr userDrawn="1"/>
        </p:nvPicPr>
        <p:blipFill>
          <a:blip r:embed="rId2"/>
          <a:stretch>
            <a:fillRect/>
          </a:stretch>
        </p:blipFill>
        <p:spPr>
          <a:xfrm>
            <a:off x="6539948" y="365126"/>
            <a:ext cx="5652052" cy="335212"/>
          </a:xfrm>
          <a:prstGeom prst="rect">
            <a:avLst/>
          </a:prstGeom>
        </p:spPr>
      </p:pic>
      <p:pic>
        <p:nvPicPr>
          <p:cNvPr id="7" name="Picture 6">
            <a:extLst>
              <a:ext uri="{FF2B5EF4-FFF2-40B4-BE49-F238E27FC236}">
                <a16:creationId xmlns:a16="http://schemas.microsoft.com/office/drawing/2014/main" id="{74F7D468-D97B-3C1B-845B-1D4343DDB008}"/>
              </a:ext>
            </a:extLst>
          </p:cNvPr>
          <p:cNvPicPr>
            <a:picLocks noChangeAspect="1"/>
          </p:cNvPicPr>
          <p:nvPr userDrawn="1"/>
        </p:nvPicPr>
        <p:blipFill>
          <a:blip r:embed="rId3"/>
          <a:stretch>
            <a:fillRect/>
          </a:stretch>
        </p:blipFill>
        <p:spPr>
          <a:xfrm rot="10800000">
            <a:off x="0" y="6264275"/>
            <a:ext cx="7708900" cy="457200"/>
          </a:xfrm>
          <a:prstGeom prst="rect">
            <a:avLst/>
          </a:prstGeom>
        </p:spPr>
      </p:pic>
      <p:sp>
        <p:nvSpPr>
          <p:cNvPr id="9" name="Content Placeholder 8">
            <a:extLst>
              <a:ext uri="{FF2B5EF4-FFF2-40B4-BE49-F238E27FC236}">
                <a16:creationId xmlns:a16="http://schemas.microsoft.com/office/drawing/2014/main" id="{8BA0F4DD-83CA-89CA-3ED6-A3D996BC9BA1}"/>
              </a:ext>
            </a:extLst>
          </p:cNvPr>
          <p:cNvSpPr>
            <a:spLocks noGrp="1"/>
          </p:cNvSpPr>
          <p:nvPr>
            <p:ph sz="quarter" idx="10"/>
          </p:nvPr>
        </p:nvSpPr>
        <p:spPr>
          <a:xfrm>
            <a:off x="838200" y="1820174"/>
            <a:ext cx="10515600" cy="4175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FB656C6F-4C24-F36B-D3D3-DC3CB44C1510}"/>
              </a:ext>
            </a:extLst>
          </p:cNvPr>
          <p:cNvPicPr>
            <a:picLocks noChangeAspect="1"/>
          </p:cNvPicPr>
          <p:nvPr userDrawn="1"/>
        </p:nvPicPr>
        <p:blipFill>
          <a:blip r:embed="rId4"/>
          <a:stretch>
            <a:fillRect/>
          </a:stretch>
        </p:blipFill>
        <p:spPr>
          <a:xfrm>
            <a:off x="8221323" y="5793271"/>
            <a:ext cx="3706462" cy="1064729"/>
          </a:xfrm>
          <a:prstGeom prst="rect">
            <a:avLst/>
          </a:prstGeom>
        </p:spPr>
      </p:pic>
    </p:spTree>
    <p:extLst>
      <p:ext uri="{BB962C8B-B14F-4D97-AF65-F5344CB8AC3E}">
        <p14:creationId xmlns:p14="http://schemas.microsoft.com/office/powerpoint/2010/main" val="15662204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Alt Content / Char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74240-F345-F111-EE66-CBCC5C4D8014}"/>
              </a:ext>
            </a:extLst>
          </p:cNvPr>
          <p:cNvSpPr>
            <a:spLocks noGrp="1"/>
          </p:cNvSpPr>
          <p:nvPr>
            <p:ph type="title" hasCustomPrompt="1"/>
          </p:nvPr>
        </p:nvSpPr>
        <p:spPr/>
        <p:txBody>
          <a:bodyPr/>
          <a:lstStyle>
            <a:lvl1pPr>
              <a:defRPr b="0" i="0">
                <a:solidFill>
                  <a:srgbClr val="64B246"/>
                </a:solidFill>
                <a:latin typeface="Sagona Book" panose="02020503050505020204" pitchFamily="18" charset="0"/>
              </a:defRPr>
            </a:lvl1pPr>
          </a:lstStyle>
          <a:p>
            <a:r>
              <a:rPr lang="en-US"/>
              <a:t>Slide Title</a:t>
            </a:r>
          </a:p>
        </p:txBody>
      </p:sp>
      <p:pic>
        <p:nvPicPr>
          <p:cNvPr id="5" name="Picture 4">
            <a:extLst>
              <a:ext uri="{FF2B5EF4-FFF2-40B4-BE49-F238E27FC236}">
                <a16:creationId xmlns:a16="http://schemas.microsoft.com/office/drawing/2014/main" id="{BC8B6AA8-6FB3-DAE0-4967-C59EBADA06BE}"/>
              </a:ext>
            </a:extLst>
          </p:cNvPr>
          <p:cNvPicPr>
            <a:picLocks noChangeAspect="1"/>
          </p:cNvPicPr>
          <p:nvPr userDrawn="1"/>
        </p:nvPicPr>
        <p:blipFill>
          <a:blip r:embed="rId2"/>
          <a:stretch>
            <a:fillRect/>
          </a:stretch>
        </p:blipFill>
        <p:spPr>
          <a:xfrm>
            <a:off x="6539948" y="365126"/>
            <a:ext cx="5652052" cy="335212"/>
          </a:xfrm>
          <a:prstGeom prst="rect">
            <a:avLst/>
          </a:prstGeom>
        </p:spPr>
      </p:pic>
      <p:pic>
        <p:nvPicPr>
          <p:cNvPr id="7" name="Picture 6">
            <a:extLst>
              <a:ext uri="{FF2B5EF4-FFF2-40B4-BE49-F238E27FC236}">
                <a16:creationId xmlns:a16="http://schemas.microsoft.com/office/drawing/2014/main" id="{74F7D468-D97B-3C1B-845B-1D4343DDB008}"/>
              </a:ext>
            </a:extLst>
          </p:cNvPr>
          <p:cNvPicPr>
            <a:picLocks noChangeAspect="1"/>
          </p:cNvPicPr>
          <p:nvPr userDrawn="1"/>
        </p:nvPicPr>
        <p:blipFill>
          <a:blip r:embed="rId3"/>
          <a:stretch>
            <a:fillRect/>
          </a:stretch>
        </p:blipFill>
        <p:spPr>
          <a:xfrm rot="10800000">
            <a:off x="0" y="6264275"/>
            <a:ext cx="7708900" cy="457200"/>
          </a:xfrm>
          <a:prstGeom prst="rect">
            <a:avLst/>
          </a:prstGeom>
        </p:spPr>
      </p:pic>
      <p:sp>
        <p:nvSpPr>
          <p:cNvPr id="9" name="Content Placeholder 8">
            <a:extLst>
              <a:ext uri="{FF2B5EF4-FFF2-40B4-BE49-F238E27FC236}">
                <a16:creationId xmlns:a16="http://schemas.microsoft.com/office/drawing/2014/main" id="{8BA0F4DD-83CA-89CA-3ED6-A3D996BC9BA1}"/>
              </a:ext>
            </a:extLst>
          </p:cNvPr>
          <p:cNvSpPr>
            <a:spLocks noGrp="1"/>
          </p:cNvSpPr>
          <p:nvPr>
            <p:ph sz="quarter" idx="10"/>
          </p:nvPr>
        </p:nvSpPr>
        <p:spPr>
          <a:xfrm>
            <a:off x="835325" y="1820175"/>
            <a:ext cx="10515600" cy="41162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3FB3BF53-F80B-6910-0D8C-A789E9A34835}"/>
              </a:ext>
            </a:extLst>
          </p:cNvPr>
          <p:cNvPicPr>
            <a:picLocks noChangeAspect="1"/>
          </p:cNvPicPr>
          <p:nvPr userDrawn="1"/>
        </p:nvPicPr>
        <p:blipFill>
          <a:blip r:embed="rId4"/>
          <a:stretch>
            <a:fillRect/>
          </a:stretch>
        </p:blipFill>
        <p:spPr>
          <a:xfrm>
            <a:off x="10859651" y="5395912"/>
            <a:ext cx="996157" cy="1325563"/>
          </a:xfrm>
          <a:prstGeom prst="rect">
            <a:avLst/>
          </a:prstGeom>
        </p:spPr>
      </p:pic>
    </p:spTree>
    <p:extLst>
      <p:ext uri="{BB962C8B-B14F-4D97-AF65-F5344CB8AC3E}">
        <p14:creationId xmlns:p14="http://schemas.microsoft.com/office/powerpoint/2010/main" val="14531897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Subhea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74240-F345-F111-EE66-CBCC5C4D8014}"/>
              </a:ext>
            </a:extLst>
          </p:cNvPr>
          <p:cNvSpPr>
            <a:spLocks noGrp="1"/>
          </p:cNvSpPr>
          <p:nvPr>
            <p:ph type="title" hasCustomPrompt="1"/>
          </p:nvPr>
        </p:nvSpPr>
        <p:spPr/>
        <p:txBody>
          <a:bodyPr/>
          <a:lstStyle>
            <a:lvl1pPr>
              <a:defRPr b="0" i="0">
                <a:solidFill>
                  <a:srgbClr val="64B246"/>
                </a:solidFill>
                <a:latin typeface="Sagona Book" panose="02020503050505020204" pitchFamily="18" charset="0"/>
              </a:defRPr>
            </a:lvl1pPr>
          </a:lstStyle>
          <a:p>
            <a:r>
              <a:rPr lang="en-US"/>
              <a:t>Slide Title</a:t>
            </a:r>
          </a:p>
        </p:txBody>
      </p:sp>
      <p:pic>
        <p:nvPicPr>
          <p:cNvPr id="5" name="Picture 4">
            <a:extLst>
              <a:ext uri="{FF2B5EF4-FFF2-40B4-BE49-F238E27FC236}">
                <a16:creationId xmlns:a16="http://schemas.microsoft.com/office/drawing/2014/main" id="{BC8B6AA8-6FB3-DAE0-4967-C59EBADA06BE}"/>
              </a:ext>
            </a:extLst>
          </p:cNvPr>
          <p:cNvPicPr>
            <a:picLocks noChangeAspect="1"/>
          </p:cNvPicPr>
          <p:nvPr userDrawn="1"/>
        </p:nvPicPr>
        <p:blipFill>
          <a:blip r:embed="rId2"/>
          <a:stretch>
            <a:fillRect/>
          </a:stretch>
        </p:blipFill>
        <p:spPr>
          <a:xfrm>
            <a:off x="6539948" y="365126"/>
            <a:ext cx="5652052" cy="335212"/>
          </a:xfrm>
          <a:prstGeom prst="rect">
            <a:avLst/>
          </a:prstGeom>
        </p:spPr>
      </p:pic>
      <p:pic>
        <p:nvPicPr>
          <p:cNvPr id="7" name="Picture 6">
            <a:extLst>
              <a:ext uri="{FF2B5EF4-FFF2-40B4-BE49-F238E27FC236}">
                <a16:creationId xmlns:a16="http://schemas.microsoft.com/office/drawing/2014/main" id="{74F7D468-D97B-3C1B-845B-1D4343DDB008}"/>
              </a:ext>
            </a:extLst>
          </p:cNvPr>
          <p:cNvPicPr>
            <a:picLocks noChangeAspect="1"/>
          </p:cNvPicPr>
          <p:nvPr userDrawn="1"/>
        </p:nvPicPr>
        <p:blipFill>
          <a:blip r:embed="rId3"/>
          <a:stretch>
            <a:fillRect/>
          </a:stretch>
        </p:blipFill>
        <p:spPr>
          <a:xfrm rot="10800000">
            <a:off x="0" y="6264275"/>
            <a:ext cx="7708900" cy="457200"/>
          </a:xfrm>
          <a:prstGeom prst="rect">
            <a:avLst/>
          </a:prstGeom>
        </p:spPr>
      </p:pic>
      <p:sp>
        <p:nvSpPr>
          <p:cNvPr id="9" name="Content Placeholder 8">
            <a:extLst>
              <a:ext uri="{FF2B5EF4-FFF2-40B4-BE49-F238E27FC236}">
                <a16:creationId xmlns:a16="http://schemas.microsoft.com/office/drawing/2014/main" id="{8BA0F4DD-83CA-89CA-3ED6-A3D996BC9BA1}"/>
              </a:ext>
            </a:extLst>
          </p:cNvPr>
          <p:cNvSpPr>
            <a:spLocks noGrp="1"/>
          </p:cNvSpPr>
          <p:nvPr>
            <p:ph sz="quarter" idx="10"/>
          </p:nvPr>
        </p:nvSpPr>
        <p:spPr>
          <a:xfrm>
            <a:off x="838200" y="2576331"/>
            <a:ext cx="10515600" cy="31098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E6E89D9F-39D6-0E6B-AD7D-23D635828B93}"/>
              </a:ext>
            </a:extLst>
          </p:cNvPr>
          <p:cNvPicPr>
            <a:picLocks noChangeAspect="1"/>
          </p:cNvPicPr>
          <p:nvPr userDrawn="1"/>
        </p:nvPicPr>
        <p:blipFill>
          <a:blip r:embed="rId4"/>
          <a:srcRect/>
          <a:stretch/>
        </p:blipFill>
        <p:spPr>
          <a:xfrm>
            <a:off x="10666237" y="5075556"/>
            <a:ext cx="1375125" cy="1645920"/>
          </a:xfrm>
          <a:prstGeom prst="rect">
            <a:avLst/>
          </a:prstGeom>
        </p:spPr>
      </p:pic>
      <p:sp>
        <p:nvSpPr>
          <p:cNvPr id="4" name="Text Placeholder 3">
            <a:extLst>
              <a:ext uri="{FF2B5EF4-FFF2-40B4-BE49-F238E27FC236}">
                <a16:creationId xmlns:a16="http://schemas.microsoft.com/office/drawing/2014/main" id="{C8E13652-7E7A-7801-7DF6-4AC02BBC844A}"/>
              </a:ext>
            </a:extLst>
          </p:cNvPr>
          <p:cNvSpPr>
            <a:spLocks noGrp="1"/>
          </p:cNvSpPr>
          <p:nvPr>
            <p:ph type="body" sz="quarter" idx="11"/>
          </p:nvPr>
        </p:nvSpPr>
        <p:spPr>
          <a:xfrm>
            <a:off x="838200" y="1782763"/>
            <a:ext cx="10515600" cy="701494"/>
          </a:xfrm>
        </p:spPr>
        <p:txBody>
          <a:bodyPr anchor="ctr">
            <a:normAutofit/>
          </a:bodyPr>
          <a:lstStyle>
            <a:lvl1pPr marL="0" indent="0">
              <a:buNone/>
              <a:defRPr sz="2800" b="1"/>
            </a:lvl1pPr>
          </a:lstStyle>
          <a:p>
            <a:pPr lvl="0"/>
            <a:r>
              <a:rPr lang="en-US"/>
              <a:t>Click to edit Master text styles</a:t>
            </a:r>
          </a:p>
        </p:txBody>
      </p:sp>
    </p:spTree>
    <p:extLst>
      <p:ext uri="{BB962C8B-B14F-4D97-AF65-F5344CB8AC3E}">
        <p14:creationId xmlns:p14="http://schemas.microsoft.com/office/powerpoint/2010/main" val="10038532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wo sectio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74240-F345-F111-EE66-CBCC5C4D8014}"/>
              </a:ext>
            </a:extLst>
          </p:cNvPr>
          <p:cNvSpPr>
            <a:spLocks noGrp="1"/>
          </p:cNvSpPr>
          <p:nvPr>
            <p:ph type="title" hasCustomPrompt="1"/>
          </p:nvPr>
        </p:nvSpPr>
        <p:spPr/>
        <p:txBody>
          <a:bodyPr/>
          <a:lstStyle>
            <a:lvl1pPr>
              <a:defRPr b="0" i="0">
                <a:solidFill>
                  <a:srgbClr val="64B246"/>
                </a:solidFill>
                <a:latin typeface="Sagona Book" panose="02020503050505020204" pitchFamily="18" charset="0"/>
              </a:defRPr>
            </a:lvl1pPr>
          </a:lstStyle>
          <a:p>
            <a:r>
              <a:rPr lang="en-US"/>
              <a:t>Slide Title</a:t>
            </a:r>
          </a:p>
        </p:txBody>
      </p:sp>
      <p:pic>
        <p:nvPicPr>
          <p:cNvPr id="5" name="Picture 4">
            <a:extLst>
              <a:ext uri="{FF2B5EF4-FFF2-40B4-BE49-F238E27FC236}">
                <a16:creationId xmlns:a16="http://schemas.microsoft.com/office/drawing/2014/main" id="{BC8B6AA8-6FB3-DAE0-4967-C59EBADA06BE}"/>
              </a:ext>
            </a:extLst>
          </p:cNvPr>
          <p:cNvPicPr>
            <a:picLocks noChangeAspect="1"/>
          </p:cNvPicPr>
          <p:nvPr userDrawn="1"/>
        </p:nvPicPr>
        <p:blipFill>
          <a:blip r:embed="rId2"/>
          <a:stretch>
            <a:fillRect/>
          </a:stretch>
        </p:blipFill>
        <p:spPr>
          <a:xfrm>
            <a:off x="6539948" y="365126"/>
            <a:ext cx="5652052" cy="335212"/>
          </a:xfrm>
          <a:prstGeom prst="rect">
            <a:avLst/>
          </a:prstGeom>
        </p:spPr>
      </p:pic>
      <p:pic>
        <p:nvPicPr>
          <p:cNvPr id="7" name="Picture 6">
            <a:extLst>
              <a:ext uri="{FF2B5EF4-FFF2-40B4-BE49-F238E27FC236}">
                <a16:creationId xmlns:a16="http://schemas.microsoft.com/office/drawing/2014/main" id="{74F7D468-D97B-3C1B-845B-1D4343DDB008}"/>
              </a:ext>
            </a:extLst>
          </p:cNvPr>
          <p:cNvPicPr>
            <a:picLocks noChangeAspect="1"/>
          </p:cNvPicPr>
          <p:nvPr userDrawn="1"/>
        </p:nvPicPr>
        <p:blipFill>
          <a:blip r:embed="rId3"/>
          <a:stretch>
            <a:fillRect/>
          </a:stretch>
        </p:blipFill>
        <p:spPr>
          <a:xfrm rot="10800000">
            <a:off x="0" y="6264275"/>
            <a:ext cx="7708900" cy="457200"/>
          </a:xfrm>
          <a:prstGeom prst="rect">
            <a:avLst/>
          </a:prstGeom>
        </p:spPr>
      </p:pic>
      <p:sp>
        <p:nvSpPr>
          <p:cNvPr id="6" name="Content Placeholder 5">
            <a:extLst>
              <a:ext uri="{FF2B5EF4-FFF2-40B4-BE49-F238E27FC236}">
                <a16:creationId xmlns:a16="http://schemas.microsoft.com/office/drawing/2014/main" id="{36B38C91-33F9-1EDD-7FD5-D687CFFB5C79}"/>
              </a:ext>
            </a:extLst>
          </p:cNvPr>
          <p:cNvSpPr>
            <a:spLocks noGrp="1"/>
          </p:cNvSpPr>
          <p:nvPr>
            <p:ph sz="quarter" idx="10"/>
          </p:nvPr>
        </p:nvSpPr>
        <p:spPr>
          <a:xfrm>
            <a:off x="838199" y="1793875"/>
            <a:ext cx="5120640" cy="4313238"/>
          </a:xfrm>
        </p:spPr>
        <p:txBody>
          <a:bodyPr>
            <a:normAutofit/>
          </a:bodyPr>
          <a:lstStyle>
            <a:lvl1pPr>
              <a:defRPr sz="2400"/>
            </a:lvl1pPr>
            <a:lvl2pPr>
              <a:defRPr sz="2000"/>
            </a:lvl2pPr>
            <a:lvl3pPr>
              <a:defRPr sz="1800"/>
            </a:lvl3pPr>
            <a:lvl4pPr>
              <a:defRPr sz="16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8">
            <a:extLst>
              <a:ext uri="{FF2B5EF4-FFF2-40B4-BE49-F238E27FC236}">
                <a16:creationId xmlns:a16="http://schemas.microsoft.com/office/drawing/2014/main" id="{2950BD21-85AA-C6DA-C4A4-39B123E23D0E}"/>
              </a:ext>
            </a:extLst>
          </p:cNvPr>
          <p:cNvSpPr>
            <a:spLocks noGrp="1"/>
          </p:cNvSpPr>
          <p:nvPr>
            <p:ph sz="quarter" idx="11"/>
          </p:nvPr>
        </p:nvSpPr>
        <p:spPr>
          <a:xfrm>
            <a:off x="6233163" y="1810708"/>
            <a:ext cx="5120640" cy="4296405"/>
          </a:xfrm>
        </p:spPr>
        <p:txBody>
          <a:bodyPr>
            <a:normAutofit/>
          </a:bodyPr>
          <a:lstStyle>
            <a:lvl1pPr>
              <a:defRPr sz="2400"/>
            </a:lvl1pPr>
            <a:lvl2pPr>
              <a:defRPr sz="2000"/>
            </a:lvl2pPr>
            <a:lvl3pPr>
              <a:defRPr sz="1800"/>
            </a:lvl3pPr>
            <a:lvl4pPr>
              <a:defRPr sz="1600"/>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0" name="Picture 9">
            <a:extLst>
              <a:ext uri="{FF2B5EF4-FFF2-40B4-BE49-F238E27FC236}">
                <a16:creationId xmlns:a16="http://schemas.microsoft.com/office/drawing/2014/main" id="{A5505F16-E78F-88F7-98C8-10EE2266EC48}"/>
              </a:ext>
            </a:extLst>
          </p:cNvPr>
          <p:cNvPicPr>
            <a:picLocks noChangeAspect="1"/>
          </p:cNvPicPr>
          <p:nvPr userDrawn="1"/>
        </p:nvPicPr>
        <p:blipFill>
          <a:blip r:embed="rId4"/>
          <a:stretch>
            <a:fillRect/>
          </a:stretch>
        </p:blipFill>
        <p:spPr>
          <a:xfrm>
            <a:off x="10859651" y="5395912"/>
            <a:ext cx="996157" cy="1325563"/>
          </a:xfrm>
          <a:prstGeom prst="rect">
            <a:avLst/>
          </a:prstGeom>
        </p:spPr>
      </p:pic>
    </p:spTree>
    <p:extLst>
      <p:ext uri="{BB962C8B-B14F-4D97-AF65-F5344CB8AC3E}">
        <p14:creationId xmlns:p14="http://schemas.microsoft.com/office/powerpoint/2010/main" val="3228987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CFACB-FC35-E649-B5B5-23EB598A59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4F3AAB-AD2B-AB42-8222-1E97F385C9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CF8DDF1-C900-7448-AAD2-EA4DC636C840}"/>
              </a:ext>
            </a:extLst>
          </p:cNvPr>
          <p:cNvSpPr>
            <a:spLocks noGrp="1"/>
          </p:cNvSpPr>
          <p:nvPr>
            <p:ph type="dt" sz="half" idx="10"/>
          </p:nvPr>
        </p:nvSpPr>
        <p:spPr/>
        <p:txBody>
          <a:bodyPr/>
          <a:lstStyle/>
          <a:p>
            <a:fld id="{EEDE4B15-76D0-9F4F-ABAD-C6D2495BF807}" type="datetimeFigureOut">
              <a:rPr lang="en-US" smtClean="0"/>
              <a:t>9/25/2023</a:t>
            </a:fld>
            <a:endParaRPr lang="en-US"/>
          </a:p>
        </p:txBody>
      </p:sp>
      <p:sp>
        <p:nvSpPr>
          <p:cNvPr id="5" name="Footer Placeholder 4">
            <a:extLst>
              <a:ext uri="{FF2B5EF4-FFF2-40B4-BE49-F238E27FC236}">
                <a16:creationId xmlns:a16="http://schemas.microsoft.com/office/drawing/2014/main" id="{2637E8B1-B507-B845-94B6-6C750F7A0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0C3355-115E-7645-9DD7-04F08C9B26F5}"/>
              </a:ext>
            </a:extLst>
          </p:cNvPr>
          <p:cNvSpPr>
            <a:spLocks noGrp="1"/>
          </p:cNvSpPr>
          <p:nvPr>
            <p:ph type="sldNum" sz="quarter" idx="12"/>
          </p:nvPr>
        </p:nvSpPr>
        <p:spPr/>
        <p:txBody>
          <a:bodyPr/>
          <a:lstStyle/>
          <a:p>
            <a:fld id="{DB80EC45-84E7-C248-880E-12BAC90A89FD}" type="slidenum">
              <a:rPr lang="en-US" smtClean="0"/>
              <a:t>‹#›</a:t>
            </a:fld>
            <a:endParaRPr lang="en-US"/>
          </a:p>
        </p:txBody>
      </p:sp>
    </p:spTree>
    <p:extLst>
      <p:ext uri="{BB962C8B-B14F-4D97-AF65-F5344CB8AC3E}">
        <p14:creationId xmlns:p14="http://schemas.microsoft.com/office/powerpoint/2010/main" val="14592870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hart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74240-F345-F111-EE66-CBCC5C4D8014}"/>
              </a:ext>
            </a:extLst>
          </p:cNvPr>
          <p:cNvSpPr>
            <a:spLocks noGrp="1"/>
          </p:cNvSpPr>
          <p:nvPr>
            <p:ph type="title" hasCustomPrompt="1"/>
          </p:nvPr>
        </p:nvSpPr>
        <p:spPr/>
        <p:txBody>
          <a:bodyPr/>
          <a:lstStyle>
            <a:lvl1pPr>
              <a:defRPr b="0" i="0">
                <a:solidFill>
                  <a:srgbClr val="64B246"/>
                </a:solidFill>
                <a:latin typeface="Sagona Book" panose="02020503050505020204" pitchFamily="18" charset="0"/>
              </a:defRPr>
            </a:lvl1pPr>
          </a:lstStyle>
          <a:p>
            <a:r>
              <a:rPr lang="en-US"/>
              <a:t>Slide Title</a:t>
            </a:r>
          </a:p>
        </p:txBody>
      </p:sp>
      <p:pic>
        <p:nvPicPr>
          <p:cNvPr id="5" name="Picture 4">
            <a:extLst>
              <a:ext uri="{FF2B5EF4-FFF2-40B4-BE49-F238E27FC236}">
                <a16:creationId xmlns:a16="http://schemas.microsoft.com/office/drawing/2014/main" id="{BC8B6AA8-6FB3-DAE0-4967-C59EBADA06BE}"/>
              </a:ext>
            </a:extLst>
          </p:cNvPr>
          <p:cNvPicPr>
            <a:picLocks noChangeAspect="1"/>
          </p:cNvPicPr>
          <p:nvPr userDrawn="1"/>
        </p:nvPicPr>
        <p:blipFill>
          <a:blip r:embed="rId2"/>
          <a:stretch>
            <a:fillRect/>
          </a:stretch>
        </p:blipFill>
        <p:spPr>
          <a:xfrm>
            <a:off x="6539948" y="365126"/>
            <a:ext cx="5652052" cy="335212"/>
          </a:xfrm>
          <a:prstGeom prst="rect">
            <a:avLst/>
          </a:prstGeom>
        </p:spPr>
      </p:pic>
      <p:pic>
        <p:nvPicPr>
          <p:cNvPr id="7" name="Picture 6">
            <a:extLst>
              <a:ext uri="{FF2B5EF4-FFF2-40B4-BE49-F238E27FC236}">
                <a16:creationId xmlns:a16="http://schemas.microsoft.com/office/drawing/2014/main" id="{74F7D468-D97B-3C1B-845B-1D4343DDB008}"/>
              </a:ext>
            </a:extLst>
          </p:cNvPr>
          <p:cNvPicPr>
            <a:picLocks noChangeAspect="1"/>
          </p:cNvPicPr>
          <p:nvPr userDrawn="1"/>
        </p:nvPicPr>
        <p:blipFill>
          <a:blip r:embed="rId3"/>
          <a:stretch>
            <a:fillRect/>
          </a:stretch>
        </p:blipFill>
        <p:spPr>
          <a:xfrm rot="10800000">
            <a:off x="0" y="6264275"/>
            <a:ext cx="7708900" cy="457200"/>
          </a:xfrm>
          <a:prstGeom prst="rect">
            <a:avLst/>
          </a:prstGeom>
        </p:spPr>
      </p:pic>
      <p:sp>
        <p:nvSpPr>
          <p:cNvPr id="9" name="Content Placeholder 8">
            <a:extLst>
              <a:ext uri="{FF2B5EF4-FFF2-40B4-BE49-F238E27FC236}">
                <a16:creationId xmlns:a16="http://schemas.microsoft.com/office/drawing/2014/main" id="{8BA0F4DD-83CA-89CA-3ED6-A3D996BC9BA1}"/>
              </a:ext>
            </a:extLst>
          </p:cNvPr>
          <p:cNvSpPr>
            <a:spLocks noGrp="1"/>
          </p:cNvSpPr>
          <p:nvPr>
            <p:ph sz="quarter" idx="10"/>
          </p:nvPr>
        </p:nvSpPr>
        <p:spPr>
          <a:xfrm>
            <a:off x="838200" y="1820174"/>
            <a:ext cx="10515600" cy="4175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4F7E200E-B37F-22EF-3EBC-76987BF3E352}"/>
              </a:ext>
            </a:extLst>
          </p:cNvPr>
          <p:cNvPicPr>
            <a:picLocks noChangeAspect="1"/>
          </p:cNvPicPr>
          <p:nvPr userDrawn="1"/>
        </p:nvPicPr>
        <p:blipFill>
          <a:blip r:embed="rId4">
            <a:alphaModFix amt="50000"/>
          </a:blip>
          <a:stretch>
            <a:fillRect/>
          </a:stretch>
        </p:blipFill>
        <p:spPr>
          <a:xfrm flipH="1">
            <a:off x="9968948" y="5022644"/>
            <a:ext cx="1715824" cy="1691516"/>
          </a:xfrm>
          <a:prstGeom prst="rect">
            <a:avLst/>
          </a:prstGeom>
        </p:spPr>
      </p:pic>
    </p:spTree>
    <p:extLst>
      <p:ext uri="{BB962C8B-B14F-4D97-AF65-F5344CB8AC3E}">
        <p14:creationId xmlns:p14="http://schemas.microsoft.com/office/powerpoint/2010/main" val="20598142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hart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74240-F345-F111-EE66-CBCC5C4D8014}"/>
              </a:ext>
            </a:extLst>
          </p:cNvPr>
          <p:cNvSpPr>
            <a:spLocks noGrp="1"/>
          </p:cNvSpPr>
          <p:nvPr>
            <p:ph type="title" hasCustomPrompt="1"/>
          </p:nvPr>
        </p:nvSpPr>
        <p:spPr/>
        <p:txBody>
          <a:bodyPr/>
          <a:lstStyle>
            <a:lvl1pPr>
              <a:defRPr b="0" i="0">
                <a:solidFill>
                  <a:srgbClr val="64B246"/>
                </a:solidFill>
                <a:latin typeface="Sagona Book" panose="02020503050505020204" pitchFamily="18" charset="0"/>
              </a:defRPr>
            </a:lvl1pPr>
          </a:lstStyle>
          <a:p>
            <a:r>
              <a:rPr lang="en-US"/>
              <a:t>Slide Title</a:t>
            </a:r>
          </a:p>
        </p:txBody>
      </p:sp>
      <p:pic>
        <p:nvPicPr>
          <p:cNvPr id="5" name="Picture 4">
            <a:extLst>
              <a:ext uri="{FF2B5EF4-FFF2-40B4-BE49-F238E27FC236}">
                <a16:creationId xmlns:a16="http://schemas.microsoft.com/office/drawing/2014/main" id="{BC8B6AA8-6FB3-DAE0-4967-C59EBADA06BE}"/>
              </a:ext>
            </a:extLst>
          </p:cNvPr>
          <p:cNvPicPr>
            <a:picLocks noChangeAspect="1"/>
          </p:cNvPicPr>
          <p:nvPr userDrawn="1"/>
        </p:nvPicPr>
        <p:blipFill>
          <a:blip r:embed="rId2"/>
          <a:stretch>
            <a:fillRect/>
          </a:stretch>
        </p:blipFill>
        <p:spPr>
          <a:xfrm>
            <a:off x="6539948" y="365126"/>
            <a:ext cx="5652052" cy="335212"/>
          </a:xfrm>
          <a:prstGeom prst="rect">
            <a:avLst/>
          </a:prstGeom>
        </p:spPr>
      </p:pic>
      <p:pic>
        <p:nvPicPr>
          <p:cNvPr id="7" name="Picture 6">
            <a:extLst>
              <a:ext uri="{FF2B5EF4-FFF2-40B4-BE49-F238E27FC236}">
                <a16:creationId xmlns:a16="http://schemas.microsoft.com/office/drawing/2014/main" id="{74F7D468-D97B-3C1B-845B-1D4343DDB008}"/>
              </a:ext>
            </a:extLst>
          </p:cNvPr>
          <p:cNvPicPr>
            <a:picLocks noChangeAspect="1"/>
          </p:cNvPicPr>
          <p:nvPr userDrawn="1"/>
        </p:nvPicPr>
        <p:blipFill>
          <a:blip r:embed="rId3"/>
          <a:stretch>
            <a:fillRect/>
          </a:stretch>
        </p:blipFill>
        <p:spPr>
          <a:xfrm rot="10800000">
            <a:off x="0" y="6264275"/>
            <a:ext cx="7708900" cy="457200"/>
          </a:xfrm>
          <a:prstGeom prst="rect">
            <a:avLst/>
          </a:prstGeom>
        </p:spPr>
      </p:pic>
      <p:sp>
        <p:nvSpPr>
          <p:cNvPr id="9" name="Content Placeholder 8">
            <a:extLst>
              <a:ext uri="{FF2B5EF4-FFF2-40B4-BE49-F238E27FC236}">
                <a16:creationId xmlns:a16="http://schemas.microsoft.com/office/drawing/2014/main" id="{8BA0F4DD-83CA-89CA-3ED6-A3D996BC9BA1}"/>
              </a:ext>
            </a:extLst>
          </p:cNvPr>
          <p:cNvSpPr>
            <a:spLocks noGrp="1"/>
          </p:cNvSpPr>
          <p:nvPr>
            <p:ph sz="quarter" idx="10"/>
          </p:nvPr>
        </p:nvSpPr>
        <p:spPr>
          <a:xfrm>
            <a:off x="838200" y="1820174"/>
            <a:ext cx="10515600" cy="4175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E15DC54E-E1F5-5FE5-4E42-369CBC1434E3}"/>
              </a:ext>
            </a:extLst>
          </p:cNvPr>
          <p:cNvPicPr>
            <a:picLocks noChangeAspect="1"/>
          </p:cNvPicPr>
          <p:nvPr userDrawn="1"/>
        </p:nvPicPr>
        <p:blipFill>
          <a:blip r:embed="rId4"/>
          <a:stretch>
            <a:fillRect/>
          </a:stretch>
        </p:blipFill>
        <p:spPr>
          <a:xfrm>
            <a:off x="10386392" y="5293478"/>
            <a:ext cx="1369390" cy="1369390"/>
          </a:xfrm>
          <a:prstGeom prst="rect">
            <a:avLst/>
          </a:prstGeom>
        </p:spPr>
      </p:pic>
    </p:spTree>
    <p:extLst>
      <p:ext uri="{BB962C8B-B14F-4D97-AF65-F5344CB8AC3E}">
        <p14:creationId xmlns:p14="http://schemas.microsoft.com/office/powerpoint/2010/main" val="13978684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hart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74240-F345-F111-EE66-CBCC5C4D8014}"/>
              </a:ext>
            </a:extLst>
          </p:cNvPr>
          <p:cNvSpPr>
            <a:spLocks noGrp="1"/>
          </p:cNvSpPr>
          <p:nvPr>
            <p:ph type="title" hasCustomPrompt="1"/>
          </p:nvPr>
        </p:nvSpPr>
        <p:spPr/>
        <p:txBody>
          <a:bodyPr/>
          <a:lstStyle>
            <a:lvl1pPr>
              <a:defRPr b="0" i="0">
                <a:solidFill>
                  <a:srgbClr val="64B246"/>
                </a:solidFill>
                <a:latin typeface="Sagona Book" panose="02020503050505020204" pitchFamily="18" charset="0"/>
              </a:defRPr>
            </a:lvl1pPr>
          </a:lstStyle>
          <a:p>
            <a:r>
              <a:rPr lang="en-US"/>
              <a:t>Slide Title</a:t>
            </a:r>
          </a:p>
        </p:txBody>
      </p:sp>
      <p:pic>
        <p:nvPicPr>
          <p:cNvPr id="5" name="Picture 4">
            <a:extLst>
              <a:ext uri="{FF2B5EF4-FFF2-40B4-BE49-F238E27FC236}">
                <a16:creationId xmlns:a16="http://schemas.microsoft.com/office/drawing/2014/main" id="{BC8B6AA8-6FB3-DAE0-4967-C59EBADA06BE}"/>
              </a:ext>
            </a:extLst>
          </p:cNvPr>
          <p:cNvPicPr>
            <a:picLocks noChangeAspect="1"/>
          </p:cNvPicPr>
          <p:nvPr userDrawn="1"/>
        </p:nvPicPr>
        <p:blipFill>
          <a:blip r:embed="rId2"/>
          <a:stretch>
            <a:fillRect/>
          </a:stretch>
        </p:blipFill>
        <p:spPr>
          <a:xfrm>
            <a:off x="6539948" y="365126"/>
            <a:ext cx="5652052" cy="335212"/>
          </a:xfrm>
          <a:prstGeom prst="rect">
            <a:avLst/>
          </a:prstGeom>
        </p:spPr>
      </p:pic>
      <p:pic>
        <p:nvPicPr>
          <p:cNvPr id="7" name="Picture 6">
            <a:extLst>
              <a:ext uri="{FF2B5EF4-FFF2-40B4-BE49-F238E27FC236}">
                <a16:creationId xmlns:a16="http://schemas.microsoft.com/office/drawing/2014/main" id="{74F7D468-D97B-3C1B-845B-1D4343DDB008}"/>
              </a:ext>
            </a:extLst>
          </p:cNvPr>
          <p:cNvPicPr>
            <a:picLocks noChangeAspect="1"/>
          </p:cNvPicPr>
          <p:nvPr userDrawn="1"/>
        </p:nvPicPr>
        <p:blipFill>
          <a:blip r:embed="rId3"/>
          <a:stretch>
            <a:fillRect/>
          </a:stretch>
        </p:blipFill>
        <p:spPr>
          <a:xfrm rot="10800000">
            <a:off x="0" y="6264275"/>
            <a:ext cx="7708900" cy="457200"/>
          </a:xfrm>
          <a:prstGeom prst="rect">
            <a:avLst/>
          </a:prstGeom>
        </p:spPr>
      </p:pic>
      <p:sp>
        <p:nvSpPr>
          <p:cNvPr id="9" name="Content Placeholder 8">
            <a:extLst>
              <a:ext uri="{FF2B5EF4-FFF2-40B4-BE49-F238E27FC236}">
                <a16:creationId xmlns:a16="http://schemas.microsoft.com/office/drawing/2014/main" id="{8BA0F4DD-83CA-89CA-3ED6-A3D996BC9BA1}"/>
              </a:ext>
            </a:extLst>
          </p:cNvPr>
          <p:cNvSpPr>
            <a:spLocks noGrp="1"/>
          </p:cNvSpPr>
          <p:nvPr>
            <p:ph sz="quarter" idx="10"/>
          </p:nvPr>
        </p:nvSpPr>
        <p:spPr>
          <a:xfrm>
            <a:off x="838200" y="1820174"/>
            <a:ext cx="10515600" cy="4175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Logo&#10;&#10;Description automatically generated">
            <a:extLst>
              <a:ext uri="{FF2B5EF4-FFF2-40B4-BE49-F238E27FC236}">
                <a16:creationId xmlns:a16="http://schemas.microsoft.com/office/drawing/2014/main" id="{E6E89D9F-39D6-0E6B-AD7D-23D635828B93}"/>
              </a:ext>
            </a:extLst>
          </p:cNvPr>
          <p:cNvPicPr>
            <a:picLocks noChangeAspect="1"/>
          </p:cNvPicPr>
          <p:nvPr userDrawn="1"/>
        </p:nvPicPr>
        <p:blipFill>
          <a:blip r:embed="rId4"/>
          <a:stretch>
            <a:fillRect/>
          </a:stretch>
        </p:blipFill>
        <p:spPr>
          <a:xfrm>
            <a:off x="10601864" y="5436100"/>
            <a:ext cx="1282426" cy="1118916"/>
          </a:xfrm>
          <a:prstGeom prst="rect">
            <a:avLst/>
          </a:prstGeom>
        </p:spPr>
      </p:pic>
    </p:spTree>
    <p:extLst>
      <p:ext uri="{BB962C8B-B14F-4D97-AF65-F5344CB8AC3E}">
        <p14:creationId xmlns:p14="http://schemas.microsoft.com/office/powerpoint/2010/main" val="19431790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hort content optio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74240-F345-F111-EE66-CBCC5C4D8014}"/>
              </a:ext>
            </a:extLst>
          </p:cNvPr>
          <p:cNvSpPr>
            <a:spLocks noGrp="1"/>
          </p:cNvSpPr>
          <p:nvPr>
            <p:ph type="title" hasCustomPrompt="1"/>
          </p:nvPr>
        </p:nvSpPr>
        <p:spPr>
          <a:xfrm>
            <a:off x="838199" y="365125"/>
            <a:ext cx="6516757" cy="1325563"/>
          </a:xfrm>
        </p:spPr>
        <p:txBody>
          <a:bodyPr/>
          <a:lstStyle>
            <a:lvl1pPr>
              <a:defRPr b="0" i="0">
                <a:solidFill>
                  <a:srgbClr val="64B246"/>
                </a:solidFill>
                <a:latin typeface="Sagona Book" panose="02020503050505020204" pitchFamily="18" charset="0"/>
              </a:defRPr>
            </a:lvl1pPr>
          </a:lstStyle>
          <a:p>
            <a:r>
              <a:rPr lang="en-US"/>
              <a:t>Slide Title</a:t>
            </a:r>
          </a:p>
        </p:txBody>
      </p:sp>
      <p:pic>
        <p:nvPicPr>
          <p:cNvPr id="5" name="Picture 4">
            <a:extLst>
              <a:ext uri="{FF2B5EF4-FFF2-40B4-BE49-F238E27FC236}">
                <a16:creationId xmlns:a16="http://schemas.microsoft.com/office/drawing/2014/main" id="{BC8B6AA8-6FB3-DAE0-4967-C59EBADA06BE}"/>
              </a:ext>
            </a:extLst>
          </p:cNvPr>
          <p:cNvPicPr>
            <a:picLocks noChangeAspect="1"/>
          </p:cNvPicPr>
          <p:nvPr userDrawn="1"/>
        </p:nvPicPr>
        <p:blipFill>
          <a:blip r:embed="rId2"/>
          <a:stretch>
            <a:fillRect/>
          </a:stretch>
        </p:blipFill>
        <p:spPr>
          <a:xfrm>
            <a:off x="6539948" y="365126"/>
            <a:ext cx="5652052" cy="335212"/>
          </a:xfrm>
          <a:prstGeom prst="rect">
            <a:avLst/>
          </a:prstGeom>
        </p:spPr>
      </p:pic>
      <p:pic>
        <p:nvPicPr>
          <p:cNvPr id="7" name="Picture 6">
            <a:extLst>
              <a:ext uri="{FF2B5EF4-FFF2-40B4-BE49-F238E27FC236}">
                <a16:creationId xmlns:a16="http://schemas.microsoft.com/office/drawing/2014/main" id="{74F7D468-D97B-3C1B-845B-1D4343DDB008}"/>
              </a:ext>
            </a:extLst>
          </p:cNvPr>
          <p:cNvPicPr>
            <a:picLocks noChangeAspect="1"/>
          </p:cNvPicPr>
          <p:nvPr userDrawn="1"/>
        </p:nvPicPr>
        <p:blipFill>
          <a:blip r:embed="rId3"/>
          <a:stretch>
            <a:fillRect/>
          </a:stretch>
        </p:blipFill>
        <p:spPr>
          <a:xfrm rot="10800000">
            <a:off x="0" y="6264275"/>
            <a:ext cx="7708900" cy="457200"/>
          </a:xfrm>
          <a:prstGeom prst="rect">
            <a:avLst/>
          </a:prstGeom>
        </p:spPr>
      </p:pic>
      <p:sp>
        <p:nvSpPr>
          <p:cNvPr id="6" name="Content Placeholder 5">
            <a:extLst>
              <a:ext uri="{FF2B5EF4-FFF2-40B4-BE49-F238E27FC236}">
                <a16:creationId xmlns:a16="http://schemas.microsoft.com/office/drawing/2014/main" id="{1BC954EA-66F8-901A-DB5C-29A5911CA0ED}"/>
              </a:ext>
            </a:extLst>
          </p:cNvPr>
          <p:cNvSpPr>
            <a:spLocks noGrp="1"/>
          </p:cNvSpPr>
          <p:nvPr>
            <p:ph sz="quarter" idx="10"/>
          </p:nvPr>
        </p:nvSpPr>
        <p:spPr>
          <a:xfrm>
            <a:off x="838200" y="1836738"/>
            <a:ext cx="6516688" cy="4348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95702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portant Poiint content">
    <p:spTree>
      <p:nvGrpSpPr>
        <p:cNvPr id="1" name=""/>
        <p:cNvGrpSpPr/>
        <p:nvPr/>
      </p:nvGrpSpPr>
      <p:grpSpPr>
        <a:xfrm>
          <a:off x="0" y="0"/>
          <a:ext cx="0" cy="0"/>
          <a:chOff x="0" y="0"/>
          <a:chExt cx="0" cy="0"/>
        </a:xfrm>
      </p:grpSpPr>
      <p:pic>
        <p:nvPicPr>
          <p:cNvPr id="16" name="Picture 15" descr="A stack of books&#10;&#10;Description automatically generated">
            <a:extLst>
              <a:ext uri="{FF2B5EF4-FFF2-40B4-BE49-F238E27FC236}">
                <a16:creationId xmlns:a16="http://schemas.microsoft.com/office/drawing/2014/main" id="{BA154B7A-17BD-6C36-9A25-156494F18E82}"/>
              </a:ext>
            </a:extLst>
          </p:cNvPr>
          <p:cNvPicPr>
            <a:picLocks noChangeAspect="1"/>
          </p:cNvPicPr>
          <p:nvPr userDrawn="1"/>
        </p:nvPicPr>
        <p:blipFill rotWithShape="1">
          <a:blip r:embed="rId2"/>
          <a:srcRect l="8908" t="310" r="41725" b="-310"/>
          <a:stretch/>
        </p:blipFill>
        <p:spPr>
          <a:xfrm>
            <a:off x="7191380" y="-21387"/>
            <a:ext cx="5000619" cy="6900773"/>
          </a:xfrm>
          <a:prstGeom prst="rect">
            <a:avLst/>
          </a:prstGeom>
        </p:spPr>
      </p:pic>
      <p:sp>
        <p:nvSpPr>
          <p:cNvPr id="4" name="Freeform 3">
            <a:extLst>
              <a:ext uri="{FF2B5EF4-FFF2-40B4-BE49-F238E27FC236}">
                <a16:creationId xmlns:a16="http://schemas.microsoft.com/office/drawing/2014/main" id="{AF10F1F2-8A94-C471-B01C-AB1FC1F0458D}"/>
              </a:ext>
            </a:extLst>
          </p:cNvPr>
          <p:cNvSpPr/>
          <p:nvPr userDrawn="1"/>
        </p:nvSpPr>
        <p:spPr>
          <a:xfrm>
            <a:off x="-64169" y="0"/>
            <a:ext cx="8973771" cy="6900773"/>
          </a:xfrm>
          <a:custGeom>
            <a:avLst/>
            <a:gdLst>
              <a:gd name="connsiteX0" fmla="*/ 0 w 3888424"/>
              <a:gd name="connsiteY0" fmla="*/ 0 h 6858000"/>
              <a:gd name="connsiteX1" fmla="*/ 2579621 w 3888424"/>
              <a:gd name="connsiteY1" fmla="*/ 0 h 6858000"/>
              <a:gd name="connsiteX2" fmla="*/ 2712525 w 3888424"/>
              <a:gd name="connsiteY2" fmla="*/ 153430 h 6858000"/>
              <a:gd name="connsiteX3" fmla="*/ 3888424 w 3888424"/>
              <a:gd name="connsiteY3" fmla="*/ 3429000 h 6858000"/>
              <a:gd name="connsiteX4" fmla="*/ 2712525 w 3888424"/>
              <a:gd name="connsiteY4" fmla="*/ 6704571 h 6858000"/>
              <a:gd name="connsiteX5" fmla="*/ 2579621 w 3888424"/>
              <a:gd name="connsiteY5" fmla="*/ 6858000 h 6858000"/>
              <a:gd name="connsiteX6" fmla="*/ 0 w 3888424"/>
              <a:gd name="connsiteY6" fmla="*/ 6858000 h 6858000"/>
              <a:gd name="connsiteX0" fmla="*/ 0 w 8973771"/>
              <a:gd name="connsiteY0" fmla="*/ 15943 h 6858000"/>
              <a:gd name="connsiteX1" fmla="*/ 7664968 w 8973771"/>
              <a:gd name="connsiteY1" fmla="*/ 0 h 6858000"/>
              <a:gd name="connsiteX2" fmla="*/ 7797872 w 8973771"/>
              <a:gd name="connsiteY2" fmla="*/ 153430 h 6858000"/>
              <a:gd name="connsiteX3" fmla="*/ 8973771 w 8973771"/>
              <a:gd name="connsiteY3" fmla="*/ 3429000 h 6858000"/>
              <a:gd name="connsiteX4" fmla="*/ 7797872 w 8973771"/>
              <a:gd name="connsiteY4" fmla="*/ 6704571 h 6858000"/>
              <a:gd name="connsiteX5" fmla="*/ 7664968 w 8973771"/>
              <a:gd name="connsiteY5" fmla="*/ 6858000 h 6858000"/>
              <a:gd name="connsiteX6" fmla="*/ 5085347 w 8973771"/>
              <a:gd name="connsiteY6" fmla="*/ 6858000 h 6858000"/>
              <a:gd name="connsiteX7" fmla="*/ 0 w 8973771"/>
              <a:gd name="connsiteY7" fmla="*/ 15943 h 6858000"/>
              <a:gd name="connsiteX0" fmla="*/ 0 w 8973771"/>
              <a:gd name="connsiteY0" fmla="*/ 15943 h 6858000"/>
              <a:gd name="connsiteX1" fmla="*/ 7664968 w 8973771"/>
              <a:gd name="connsiteY1" fmla="*/ 0 h 6858000"/>
              <a:gd name="connsiteX2" fmla="*/ 7797872 w 8973771"/>
              <a:gd name="connsiteY2" fmla="*/ 153430 h 6858000"/>
              <a:gd name="connsiteX3" fmla="*/ 8973771 w 8973771"/>
              <a:gd name="connsiteY3" fmla="*/ 3429000 h 6858000"/>
              <a:gd name="connsiteX4" fmla="*/ 7797872 w 8973771"/>
              <a:gd name="connsiteY4" fmla="*/ 6704571 h 6858000"/>
              <a:gd name="connsiteX5" fmla="*/ 7664968 w 8973771"/>
              <a:gd name="connsiteY5" fmla="*/ 6858000 h 6858000"/>
              <a:gd name="connsiteX6" fmla="*/ 32084 w 8973771"/>
              <a:gd name="connsiteY6" fmla="*/ 6858000 h 6858000"/>
              <a:gd name="connsiteX7" fmla="*/ 0 w 8973771"/>
              <a:gd name="connsiteY7" fmla="*/ 159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73771" h="6858000">
                <a:moveTo>
                  <a:pt x="0" y="15943"/>
                </a:moveTo>
                <a:lnTo>
                  <a:pt x="7664968" y="0"/>
                </a:lnTo>
                <a:lnTo>
                  <a:pt x="7797872" y="153430"/>
                </a:lnTo>
                <a:cubicBezTo>
                  <a:pt x="8532481" y="1043570"/>
                  <a:pt x="8973771" y="2184751"/>
                  <a:pt x="8973771" y="3429000"/>
                </a:cubicBezTo>
                <a:cubicBezTo>
                  <a:pt x="8973771" y="4673250"/>
                  <a:pt x="8532481" y="5814431"/>
                  <a:pt x="7797872" y="6704571"/>
                </a:cubicBezTo>
                <a:lnTo>
                  <a:pt x="7664968" y="6858000"/>
                </a:lnTo>
                <a:lnTo>
                  <a:pt x="32084" y="6858000"/>
                </a:lnTo>
                <a:cubicBezTo>
                  <a:pt x="32084" y="4572000"/>
                  <a:pt x="0" y="2301943"/>
                  <a:pt x="0" y="15943"/>
                </a:cubicBezTo>
                <a:close/>
              </a:path>
            </a:pathLst>
          </a:custGeom>
          <a:solidFill>
            <a:srgbClr val="64B24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DB74240-F345-F111-EE66-CBCC5C4D8014}"/>
              </a:ext>
            </a:extLst>
          </p:cNvPr>
          <p:cNvSpPr>
            <a:spLocks noGrp="1"/>
          </p:cNvSpPr>
          <p:nvPr>
            <p:ph type="title" hasCustomPrompt="1"/>
          </p:nvPr>
        </p:nvSpPr>
        <p:spPr>
          <a:xfrm>
            <a:off x="838200" y="365125"/>
            <a:ext cx="6640902" cy="1325563"/>
          </a:xfrm>
        </p:spPr>
        <p:txBody>
          <a:bodyPr>
            <a:normAutofit/>
          </a:bodyPr>
          <a:lstStyle>
            <a:lvl1pPr>
              <a:defRPr sz="4800" b="0" i="0">
                <a:solidFill>
                  <a:schemeClr val="bg1"/>
                </a:solidFill>
                <a:latin typeface="Sagona Book" panose="02020503050505020204" pitchFamily="18" charset="0"/>
              </a:defRPr>
            </a:lvl1pPr>
          </a:lstStyle>
          <a:p>
            <a:r>
              <a:rPr lang="en-US"/>
              <a:t>Slide Title</a:t>
            </a:r>
          </a:p>
        </p:txBody>
      </p:sp>
      <p:sp>
        <p:nvSpPr>
          <p:cNvPr id="6" name="Content Placeholder 5">
            <a:extLst>
              <a:ext uri="{FF2B5EF4-FFF2-40B4-BE49-F238E27FC236}">
                <a16:creationId xmlns:a16="http://schemas.microsoft.com/office/drawing/2014/main" id="{88D0B7AB-14DB-7A55-830D-0DA978064984}"/>
              </a:ext>
            </a:extLst>
          </p:cNvPr>
          <p:cNvSpPr>
            <a:spLocks noGrp="1"/>
          </p:cNvSpPr>
          <p:nvPr>
            <p:ph sz="quarter" idx="10"/>
          </p:nvPr>
        </p:nvSpPr>
        <p:spPr>
          <a:xfrm>
            <a:off x="838200" y="1836738"/>
            <a:ext cx="6640513" cy="4478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9058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A8B23-7FAF-F343-959B-C76879A7F9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4B857C-7A1B-884F-A537-A592F18A76F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FF2029-3031-BE4C-8DEF-6239046C79E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B882ED-4C34-8F4D-BFE6-DF0CAB7D8F1D}"/>
              </a:ext>
            </a:extLst>
          </p:cNvPr>
          <p:cNvSpPr>
            <a:spLocks noGrp="1"/>
          </p:cNvSpPr>
          <p:nvPr>
            <p:ph type="dt" sz="half" idx="10"/>
          </p:nvPr>
        </p:nvSpPr>
        <p:spPr/>
        <p:txBody>
          <a:bodyPr/>
          <a:lstStyle/>
          <a:p>
            <a:fld id="{EEDE4B15-76D0-9F4F-ABAD-C6D2495BF807}" type="datetimeFigureOut">
              <a:rPr lang="en-US" smtClean="0"/>
              <a:t>9/25/2023</a:t>
            </a:fld>
            <a:endParaRPr lang="en-US"/>
          </a:p>
        </p:txBody>
      </p:sp>
      <p:sp>
        <p:nvSpPr>
          <p:cNvPr id="6" name="Footer Placeholder 5">
            <a:extLst>
              <a:ext uri="{FF2B5EF4-FFF2-40B4-BE49-F238E27FC236}">
                <a16:creationId xmlns:a16="http://schemas.microsoft.com/office/drawing/2014/main" id="{E4980322-9E25-9B4C-91AF-71F0A556DE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1F98D1-E834-854C-82CE-D054A26F1E34}"/>
              </a:ext>
            </a:extLst>
          </p:cNvPr>
          <p:cNvSpPr>
            <a:spLocks noGrp="1"/>
          </p:cNvSpPr>
          <p:nvPr>
            <p:ph type="sldNum" sz="quarter" idx="12"/>
          </p:nvPr>
        </p:nvSpPr>
        <p:spPr/>
        <p:txBody>
          <a:bodyPr/>
          <a:lstStyle/>
          <a:p>
            <a:fld id="{DB80EC45-84E7-C248-880E-12BAC90A89FD}" type="slidenum">
              <a:rPr lang="en-US" smtClean="0"/>
              <a:t>‹#›</a:t>
            </a:fld>
            <a:endParaRPr lang="en-US"/>
          </a:p>
        </p:txBody>
      </p:sp>
    </p:spTree>
    <p:extLst>
      <p:ext uri="{BB962C8B-B14F-4D97-AF65-F5344CB8AC3E}">
        <p14:creationId xmlns:p14="http://schemas.microsoft.com/office/powerpoint/2010/main" val="3244856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D63E9-3EFA-3B4E-86B0-6610532B68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89F8AC-747E-184A-8977-17120F2BDE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F923C05-0FDE-6D43-8CA6-AB7BA97D596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2EF6D4-4505-F144-803E-663AFEC5B8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5DC125C-D758-4D4A-9743-0C878C8ED95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9F466C-E256-8B41-B71F-A40CDCB7C40F}"/>
              </a:ext>
            </a:extLst>
          </p:cNvPr>
          <p:cNvSpPr>
            <a:spLocks noGrp="1"/>
          </p:cNvSpPr>
          <p:nvPr>
            <p:ph type="dt" sz="half" idx="10"/>
          </p:nvPr>
        </p:nvSpPr>
        <p:spPr/>
        <p:txBody>
          <a:bodyPr/>
          <a:lstStyle/>
          <a:p>
            <a:fld id="{EEDE4B15-76D0-9F4F-ABAD-C6D2495BF807}" type="datetimeFigureOut">
              <a:rPr lang="en-US" smtClean="0"/>
              <a:t>9/25/2023</a:t>
            </a:fld>
            <a:endParaRPr lang="en-US"/>
          </a:p>
        </p:txBody>
      </p:sp>
      <p:sp>
        <p:nvSpPr>
          <p:cNvPr id="8" name="Footer Placeholder 7">
            <a:extLst>
              <a:ext uri="{FF2B5EF4-FFF2-40B4-BE49-F238E27FC236}">
                <a16:creationId xmlns:a16="http://schemas.microsoft.com/office/drawing/2014/main" id="{6966B76C-572F-234D-8C07-A8D5C8E8C2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C8C6CA-719A-9445-91B2-26BCEC83ACD0}"/>
              </a:ext>
            </a:extLst>
          </p:cNvPr>
          <p:cNvSpPr>
            <a:spLocks noGrp="1"/>
          </p:cNvSpPr>
          <p:nvPr>
            <p:ph type="sldNum" sz="quarter" idx="12"/>
          </p:nvPr>
        </p:nvSpPr>
        <p:spPr/>
        <p:txBody>
          <a:bodyPr/>
          <a:lstStyle/>
          <a:p>
            <a:fld id="{DB80EC45-84E7-C248-880E-12BAC90A89FD}" type="slidenum">
              <a:rPr lang="en-US" smtClean="0"/>
              <a:t>‹#›</a:t>
            </a:fld>
            <a:endParaRPr lang="en-US"/>
          </a:p>
        </p:txBody>
      </p:sp>
    </p:spTree>
    <p:extLst>
      <p:ext uri="{BB962C8B-B14F-4D97-AF65-F5344CB8AC3E}">
        <p14:creationId xmlns:p14="http://schemas.microsoft.com/office/powerpoint/2010/main" val="3913962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E3CAA-3B17-E04B-8C92-C2D8402EC6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EF9CB8-0363-E34E-BF44-04CEF20AA160}"/>
              </a:ext>
            </a:extLst>
          </p:cNvPr>
          <p:cNvSpPr>
            <a:spLocks noGrp="1"/>
          </p:cNvSpPr>
          <p:nvPr>
            <p:ph type="dt" sz="half" idx="10"/>
          </p:nvPr>
        </p:nvSpPr>
        <p:spPr/>
        <p:txBody>
          <a:bodyPr/>
          <a:lstStyle/>
          <a:p>
            <a:fld id="{EEDE4B15-76D0-9F4F-ABAD-C6D2495BF807}" type="datetimeFigureOut">
              <a:rPr lang="en-US" smtClean="0"/>
              <a:t>9/25/2023</a:t>
            </a:fld>
            <a:endParaRPr lang="en-US"/>
          </a:p>
        </p:txBody>
      </p:sp>
      <p:sp>
        <p:nvSpPr>
          <p:cNvPr id="4" name="Footer Placeholder 3">
            <a:extLst>
              <a:ext uri="{FF2B5EF4-FFF2-40B4-BE49-F238E27FC236}">
                <a16:creationId xmlns:a16="http://schemas.microsoft.com/office/drawing/2014/main" id="{5216DAF4-5019-424D-A9B4-D4D9422F70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C0A4D4E-B8E8-E945-B5BC-25569B8AE18A}"/>
              </a:ext>
            </a:extLst>
          </p:cNvPr>
          <p:cNvSpPr>
            <a:spLocks noGrp="1"/>
          </p:cNvSpPr>
          <p:nvPr>
            <p:ph type="sldNum" sz="quarter" idx="12"/>
          </p:nvPr>
        </p:nvSpPr>
        <p:spPr/>
        <p:txBody>
          <a:bodyPr/>
          <a:lstStyle/>
          <a:p>
            <a:fld id="{DB80EC45-84E7-C248-880E-12BAC90A89FD}" type="slidenum">
              <a:rPr lang="en-US" smtClean="0"/>
              <a:t>‹#›</a:t>
            </a:fld>
            <a:endParaRPr lang="en-US"/>
          </a:p>
        </p:txBody>
      </p:sp>
    </p:spTree>
    <p:extLst>
      <p:ext uri="{BB962C8B-B14F-4D97-AF65-F5344CB8AC3E}">
        <p14:creationId xmlns:p14="http://schemas.microsoft.com/office/powerpoint/2010/main" val="312841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AE8791-FDEF-6749-BDC7-388C1A7C5177}"/>
              </a:ext>
            </a:extLst>
          </p:cNvPr>
          <p:cNvSpPr>
            <a:spLocks noGrp="1"/>
          </p:cNvSpPr>
          <p:nvPr>
            <p:ph type="dt" sz="half" idx="10"/>
          </p:nvPr>
        </p:nvSpPr>
        <p:spPr/>
        <p:txBody>
          <a:bodyPr/>
          <a:lstStyle/>
          <a:p>
            <a:fld id="{EEDE4B15-76D0-9F4F-ABAD-C6D2495BF807}" type="datetimeFigureOut">
              <a:rPr lang="en-US" smtClean="0"/>
              <a:t>9/25/2023</a:t>
            </a:fld>
            <a:endParaRPr lang="en-US"/>
          </a:p>
        </p:txBody>
      </p:sp>
      <p:sp>
        <p:nvSpPr>
          <p:cNvPr id="3" name="Footer Placeholder 2">
            <a:extLst>
              <a:ext uri="{FF2B5EF4-FFF2-40B4-BE49-F238E27FC236}">
                <a16:creationId xmlns:a16="http://schemas.microsoft.com/office/drawing/2014/main" id="{7176A780-379A-9843-9386-23C948239D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5BE2D0-9AFF-7C4C-B147-B9DA33B54AAB}"/>
              </a:ext>
            </a:extLst>
          </p:cNvPr>
          <p:cNvSpPr>
            <a:spLocks noGrp="1"/>
          </p:cNvSpPr>
          <p:nvPr>
            <p:ph type="sldNum" sz="quarter" idx="12"/>
          </p:nvPr>
        </p:nvSpPr>
        <p:spPr/>
        <p:txBody>
          <a:bodyPr/>
          <a:lstStyle/>
          <a:p>
            <a:fld id="{DB80EC45-84E7-C248-880E-12BAC90A89FD}" type="slidenum">
              <a:rPr lang="en-US" smtClean="0"/>
              <a:t>‹#›</a:t>
            </a:fld>
            <a:endParaRPr lang="en-US"/>
          </a:p>
        </p:txBody>
      </p:sp>
    </p:spTree>
    <p:extLst>
      <p:ext uri="{BB962C8B-B14F-4D97-AF65-F5344CB8AC3E}">
        <p14:creationId xmlns:p14="http://schemas.microsoft.com/office/powerpoint/2010/main" val="1938683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50780-6744-394A-A799-05443562AF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8506B6-1B5A-CB4C-8603-D7A191DFC7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490E0E-6DEA-7149-B02F-4C032C3FB3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E31D12D-30E7-A146-B251-62335D3BECBC}"/>
              </a:ext>
            </a:extLst>
          </p:cNvPr>
          <p:cNvSpPr>
            <a:spLocks noGrp="1"/>
          </p:cNvSpPr>
          <p:nvPr>
            <p:ph type="dt" sz="half" idx="10"/>
          </p:nvPr>
        </p:nvSpPr>
        <p:spPr/>
        <p:txBody>
          <a:bodyPr/>
          <a:lstStyle/>
          <a:p>
            <a:fld id="{EEDE4B15-76D0-9F4F-ABAD-C6D2495BF807}" type="datetimeFigureOut">
              <a:rPr lang="en-US" smtClean="0"/>
              <a:t>9/25/2023</a:t>
            </a:fld>
            <a:endParaRPr lang="en-US"/>
          </a:p>
        </p:txBody>
      </p:sp>
      <p:sp>
        <p:nvSpPr>
          <p:cNvPr id="6" name="Footer Placeholder 5">
            <a:extLst>
              <a:ext uri="{FF2B5EF4-FFF2-40B4-BE49-F238E27FC236}">
                <a16:creationId xmlns:a16="http://schemas.microsoft.com/office/drawing/2014/main" id="{447352DC-8B3D-B74B-895C-077C25A96E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D0C0BB-4684-884B-B227-7526304C25D0}"/>
              </a:ext>
            </a:extLst>
          </p:cNvPr>
          <p:cNvSpPr>
            <a:spLocks noGrp="1"/>
          </p:cNvSpPr>
          <p:nvPr>
            <p:ph type="sldNum" sz="quarter" idx="12"/>
          </p:nvPr>
        </p:nvSpPr>
        <p:spPr/>
        <p:txBody>
          <a:bodyPr/>
          <a:lstStyle/>
          <a:p>
            <a:fld id="{DB80EC45-84E7-C248-880E-12BAC90A89FD}" type="slidenum">
              <a:rPr lang="en-US" smtClean="0"/>
              <a:t>‹#›</a:t>
            </a:fld>
            <a:endParaRPr lang="en-US"/>
          </a:p>
        </p:txBody>
      </p:sp>
    </p:spTree>
    <p:extLst>
      <p:ext uri="{BB962C8B-B14F-4D97-AF65-F5344CB8AC3E}">
        <p14:creationId xmlns:p14="http://schemas.microsoft.com/office/powerpoint/2010/main" val="1696916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3CC9A-130D-874E-A47A-1B1CA08B3C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509A51-07BC-3D4B-8959-D9D3BC82A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2A87733-D9FC-A047-A532-D165457231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9E9CB09-84DD-B442-AB3B-26B591BF9CA2}"/>
              </a:ext>
            </a:extLst>
          </p:cNvPr>
          <p:cNvSpPr>
            <a:spLocks noGrp="1"/>
          </p:cNvSpPr>
          <p:nvPr>
            <p:ph type="dt" sz="half" idx="10"/>
          </p:nvPr>
        </p:nvSpPr>
        <p:spPr/>
        <p:txBody>
          <a:bodyPr/>
          <a:lstStyle/>
          <a:p>
            <a:fld id="{EEDE4B15-76D0-9F4F-ABAD-C6D2495BF807}" type="datetimeFigureOut">
              <a:rPr lang="en-US" smtClean="0"/>
              <a:t>9/25/2023</a:t>
            </a:fld>
            <a:endParaRPr lang="en-US"/>
          </a:p>
        </p:txBody>
      </p:sp>
      <p:sp>
        <p:nvSpPr>
          <p:cNvPr id="6" name="Footer Placeholder 5">
            <a:extLst>
              <a:ext uri="{FF2B5EF4-FFF2-40B4-BE49-F238E27FC236}">
                <a16:creationId xmlns:a16="http://schemas.microsoft.com/office/drawing/2014/main" id="{57C107A3-148F-D44A-8544-F8CCDBFA2E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60E967-0386-C14D-A6F7-2C581DE1633F}"/>
              </a:ext>
            </a:extLst>
          </p:cNvPr>
          <p:cNvSpPr>
            <a:spLocks noGrp="1"/>
          </p:cNvSpPr>
          <p:nvPr>
            <p:ph type="sldNum" sz="quarter" idx="12"/>
          </p:nvPr>
        </p:nvSpPr>
        <p:spPr/>
        <p:txBody>
          <a:bodyPr/>
          <a:lstStyle/>
          <a:p>
            <a:fld id="{DB80EC45-84E7-C248-880E-12BAC90A89FD}" type="slidenum">
              <a:rPr lang="en-US" smtClean="0"/>
              <a:t>‹#›</a:t>
            </a:fld>
            <a:endParaRPr lang="en-US"/>
          </a:p>
        </p:txBody>
      </p:sp>
    </p:spTree>
    <p:extLst>
      <p:ext uri="{BB962C8B-B14F-4D97-AF65-F5344CB8AC3E}">
        <p14:creationId xmlns:p14="http://schemas.microsoft.com/office/powerpoint/2010/main" val="1354045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theme" Target="../theme/theme2.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5BAFB4-F940-D743-A974-A2BBE41864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8C8014-D9A2-D440-881B-CA7A8DA5E9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189DE2-5D55-0540-A159-B38A4F4A41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DE4B15-76D0-9F4F-ABAD-C6D2495BF807}" type="datetimeFigureOut">
              <a:rPr lang="en-US" smtClean="0"/>
              <a:t>9/25/2023</a:t>
            </a:fld>
            <a:endParaRPr lang="en-US"/>
          </a:p>
        </p:txBody>
      </p:sp>
      <p:sp>
        <p:nvSpPr>
          <p:cNvPr id="5" name="Footer Placeholder 4">
            <a:extLst>
              <a:ext uri="{FF2B5EF4-FFF2-40B4-BE49-F238E27FC236}">
                <a16:creationId xmlns:a16="http://schemas.microsoft.com/office/drawing/2014/main" id="{2F5A204A-FEA0-154B-8A25-B89FA8692F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1E2C987-7D3B-9948-9AB8-28E892F77D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80EC45-84E7-C248-880E-12BAC90A89FD}" type="slidenum">
              <a:rPr lang="en-US" smtClean="0"/>
              <a:t>‹#›</a:t>
            </a:fld>
            <a:endParaRPr lang="en-US"/>
          </a:p>
        </p:txBody>
      </p:sp>
    </p:spTree>
    <p:extLst>
      <p:ext uri="{BB962C8B-B14F-4D97-AF65-F5344CB8AC3E}">
        <p14:creationId xmlns:p14="http://schemas.microsoft.com/office/powerpoint/2010/main" val="24206117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4ED7B9-204F-014B-A647-D8622C5EF2AF}" type="datetimeFigureOut">
              <a:rPr lang="en-US" smtClean="0"/>
              <a:t>9/25/2023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8FC494-ED9C-FB44-A282-DDD13CAA552B}" type="slidenum">
              <a:rPr lang="en-US" smtClean="0"/>
              <a:t>‹#›</a:t>
            </a:fld>
            <a:endParaRPr lang="en-US"/>
          </a:p>
        </p:txBody>
      </p:sp>
    </p:spTree>
    <p:extLst>
      <p:ext uri="{BB962C8B-B14F-4D97-AF65-F5344CB8AC3E}">
        <p14:creationId xmlns:p14="http://schemas.microsoft.com/office/powerpoint/2010/main" val="254494671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9.emf"/></Relationships>
</file>

<file path=ppt/slides/_rels/slide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6.xml"/><Relationship Id="rId1" Type="http://schemas.openxmlformats.org/officeDocument/2006/relationships/slideLayout" Target="../slideLayouts/slideLayout31.xml"/><Relationship Id="rId4" Type="http://schemas.openxmlformats.org/officeDocument/2006/relationships/image" Target="../media/image21.emf"/></Relationships>
</file>

<file path=ppt/slides/_rels/slide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2045738-9D36-8A4B-B3D7-586408A0454E}"/>
              </a:ext>
            </a:extLst>
          </p:cNvPr>
          <p:cNvSpPr txBox="1"/>
          <p:nvPr/>
        </p:nvSpPr>
        <p:spPr>
          <a:xfrm>
            <a:off x="5719258" y="1668977"/>
            <a:ext cx="7043056" cy="2923877"/>
          </a:xfrm>
          <a:prstGeom prst="rect">
            <a:avLst/>
          </a:prstGeom>
          <a:noFill/>
        </p:spPr>
        <p:txBody>
          <a:bodyPr wrap="square" rtlCol="0">
            <a:spAutoFit/>
          </a:bodyPr>
          <a:lstStyle/>
          <a:p>
            <a:pPr algn="ctr"/>
            <a:r>
              <a:rPr lang="en-US" altLang="en-US" sz="8000" dirty="0">
                <a:solidFill>
                  <a:schemeClr val="accent5">
                    <a:lumMod val="50000"/>
                  </a:schemeClr>
                </a:solidFill>
                <a:latin typeface="Times" pitchFamily="2" charset="0"/>
                <a:cs typeface="Arial" charset="0"/>
              </a:rPr>
              <a:t>Stages of Change</a:t>
            </a:r>
          </a:p>
          <a:p>
            <a:pPr algn="ctr"/>
            <a:r>
              <a:rPr lang="en-US" altLang="en-US" sz="2400" dirty="0">
                <a:solidFill>
                  <a:schemeClr val="accent5">
                    <a:lumMod val="50000"/>
                  </a:schemeClr>
                </a:solidFill>
                <a:latin typeface="Times" pitchFamily="2" charset="0"/>
                <a:cs typeface="Arial" charset="0"/>
              </a:rPr>
              <a:t> </a:t>
            </a:r>
            <a:endParaRPr lang="en-US" dirty="0"/>
          </a:p>
        </p:txBody>
      </p:sp>
      <p:pic>
        <p:nvPicPr>
          <p:cNvPr id="8" name="Picture 7">
            <a:extLst>
              <a:ext uri="{FF2B5EF4-FFF2-40B4-BE49-F238E27FC236}">
                <a16:creationId xmlns:a16="http://schemas.microsoft.com/office/drawing/2014/main" id="{5EFA2A82-6A19-0E55-89A9-AAABA085104E}"/>
              </a:ext>
            </a:extLst>
          </p:cNvPr>
          <p:cNvPicPr>
            <a:picLocks noChangeAspect="1"/>
          </p:cNvPicPr>
          <p:nvPr/>
        </p:nvPicPr>
        <p:blipFill>
          <a:blip r:embed="rId3"/>
          <a:stretch>
            <a:fillRect/>
          </a:stretch>
        </p:blipFill>
        <p:spPr>
          <a:xfrm>
            <a:off x="6483299" y="4829794"/>
            <a:ext cx="5514975" cy="1209675"/>
          </a:xfrm>
          <a:prstGeom prst="rect">
            <a:avLst/>
          </a:prstGeom>
        </p:spPr>
      </p:pic>
      <p:pic>
        <p:nvPicPr>
          <p:cNvPr id="2" name="Picture 1">
            <a:extLst>
              <a:ext uri="{FF2B5EF4-FFF2-40B4-BE49-F238E27FC236}">
                <a16:creationId xmlns:a16="http://schemas.microsoft.com/office/drawing/2014/main" id="{8F6D72DB-DA7C-31DA-0E00-A33D0A81C498}"/>
              </a:ext>
            </a:extLst>
          </p:cNvPr>
          <p:cNvPicPr>
            <a:picLocks noChangeAspect="1"/>
          </p:cNvPicPr>
          <p:nvPr/>
        </p:nvPicPr>
        <p:blipFill>
          <a:blip r:embed="rId4"/>
          <a:stretch>
            <a:fillRect/>
          </a:stretch>
        </p:blipFill>
        <p:spPr>
          <a:xfrm>
            <a:off x="356259" y="1616032"/>
            <a:ext cx="6392354" cy="3394000"/>
          </a:xfrm>
          <a:prstGeom prst="rect">
            <a:avLst/>
          </a:prstGeom>
          <a:noFill/>
          <a:effectLst>
            <a:softEdge rad="393700"/>
          </a:effectLst>
        </p:spPr>
      </p:pic>
    </p:spTree>
    <p:extLst>
      <p:ext uri="{BB962C8B-B14F-4D97-AF65-F5344CB8AC3E}">
        <p14:creationId xmlns:p14="http://schemas.microsoft.com/office/powerpoint/2010/main" val="3687805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6BD3AF-2B78-314A-A84F-26BA2D63D772}"/>
              </a:ext>
            </a:extLst>
          </p:cNvPr>
          <p:cNvPicPr>
            <a:picLocks noChangeAspect="1"/>
          </p:cNvPicPr>
          <p:nvPr/>
        </p:nvPicPr>
        <p:blipFill>
          <a:blip r:embed="rId3">
            <a:alphaModFix amt="62000"/>
            <a:duotone>
              <a:schemeClr val="bg2">
                <a:shade val="45000"/>
                <a:satMod val="135000"/>
              </a:schemeClr>
              <a:prstClr val="white"/>
            </a:duotone>
          </a:blip>
          <a:stretch>
            <a:fillRect/>
          </a:stretch>
        </p:blipFill>
        <p:spPr>
          <a:xfrm>
            <a:off x="6129579" y="-718738"/>
            <a:ext cx="6577041" cy="6577041"/>
          </a:xfrm>
          <a:prstGeom prst="rect">
            <a:avLst/>
          </a:prstGeom>
          <a:ln>
            <a:noFill/>
          </a:ln>
          <a:effectLst>
            <a:softEdge rad="112500"/>
          </a:effectLst>
        </p:spPr>
      </p:pic>
      <p:sp>
        <p:nvSpPr>
          <p:cNvPr id="11" name="TextBox 10">
            <a:extLst>
              <a:ext uri="{FF2B5EF4-FFF2-40B4-BE49-F238E27FC236}">
                <a16:creationId xmlns:a16="http://schemas.microsoft.com/office/drawing/2014/main" id="{B792FF43-D01D-644F-A191-33CCC9784BF0}"/>
              </a:ext>
            </a:extLst>
          </p:cNvPr>
          <p:cNvSpPr txBox="1"/>
          <p:nvPr/>
        </p:nvSpPr>
        <p:spPr>
          <a:xfrm>
            <a:off x="247037" y="375306"/>
            <a:ext cx="5916637" cy="1015663"/>
          </a:xfrm>
          <a:prstGeom prst="rect">
            <a:avLst/>
          </a:prstGeom>
          <a:noFill/>
        </p:spPr>
        <p:txBody>
          <a:bodyPr wrap="square" rtlCol="0">
            <a:spAutoFit/>
          </a:bodyPr>
          <a:lstStyle/>
          <a:p>
            <a:pPr algn="ctr">
              <a:spcBef>
                <a:spcPts val="360"/>
              </a:spcBef>
              <a:defRPr/>
            </a:pPr>
            <a:r>
              <a:rPr kumimoji="0" lang="en-US" sz="6000" b="0" i="0" u="none" strike="noStrike" kern="1200" cap="none" spc="0" normalizeH="0" baseline="0" noProof="0" dirty="0">
                <a:ln>
                  <a:noFill/>
                </a:ln>
                <a:solidFill>
                  <a:srgbClr val="64B246"/>
                </a:solidFill>
                <a:effectLst/>
                <a:uLnTx/>
                <a:uFillTx/>
                <a:latin typeface="Sagona Book" panose="02020503050505020204" pitchFamily="18" charset="0"/>
                <a:ea typeface="+mj-ea"/>
                <a:cs typeface="+mj-cs"/>
              </a:rPr>
              <a:t>Contemplation</a:t>
            </a:r>
            <a:endParaRPr lang="en-US" sz="6000" dirty="0">
              <a:solidFill>
                <a:srgbClr val="42CD3F"/>
              </a:solidFill>
            </a:endParaRPr>
          </a:p>
        </p:txBody>
      </p:sp>
      <p:sp>
        <p:nvSpPr>
          <p:cNvPr id="12" name="TextBox 11">
            <a:extLst>
              <a:ext uri="{FF2B5EF4-FFF2-40B4-BE49-F238E27FC236}">
                <a16:creationId xmlns:a16="http://schemas.microsoft.com/office/drawing/2014/main" id="{009E7961-294E-924B-B9D4-959C169C80A6}"/>
              </a:ext>
            </a:extLst>
          </p:cNvPr>
          <p:cNvSpPr txBox="1"/>
          <p:nvPr/>
        </p:nvSpPr>
        <p:spPr>
          <a:xfrm>
            <a:off x="-120287" y="2362752"/>
            <a:ext cx="6651289" cy="923330"/>
          </a:xfrm>
          <a:prstGeom prst="rect">
            <a:avLst/>
          </a:prstGeom>
          <a:noFill/>
        </p:spPr>
        <p:txBody>
          <a:bodyPr wrap="square" rtlCol="0">
            <a:spAutoFit/>
          </a:bodyPr>
          <a:lstStyle/>
          <a:p>
            <a:pPr algn="ctr">
              <a:spcBef>
                <a:spcPct val="20000"/>
              </a:spcBef>
              <a:buSzPct val="25000"/>
              <a:buFont typeface="Wingdings" panose="05000000000000000000" pitchFamily="2" charset="2"/>
              <a:buNone/>
              <a:defRPr/>
            </a:pPr>
            <a:r>
              <a:rPr lang="en-US" altLang="en-US" sz="3600" dirty="0">
                <a:solidFill>
                  <a:srgbClr val="002060"/>
                </a:solidFill>
              </a:rPr>
              <a:t>To change or not to change?</a:t>
            </a:r>
          </a:p>
          <a:p>
            <a:endParaRPr lang="en-US" dirty="0"/>
          </a:p>
        </p:txBody>
      </p:sp>
      <p:sp>
        <p:nvSpPr>
          <p:cNvPr id="14" name="TextBox 13">
            <a:extLst>
              <a:ext uri="{FF2B5EF4-FFF2-40B4-BE49-F238E27FC236}">
                <a16:creationId xmlns:a16="http://schemas.microsoft.com/office/drawing/2014/main" id="{B7FB69A2-D82A-E646-8E75-4CE405E9D97B}"/>
              </a:ext>
            </a:extLst>
          </p:cNvPr>
          <p:cNvSpPr txBox="1"/>
          <p:nvPr/>
        </p:nvSpPr>
        <p:spPr>
          <a:xfrm>
            <a:off x="7493242" y="2334893"/>
            <a:ext cx="3849713" cy="923330"/>
          </a:xfrm>
          <a:prstGeom prst="rect">
            <a:avLst/>
          </a:prstGeom>
          <a:noFill/>
          <a:ln>
            <a:noFill/>
          </a:ln>
        </p:spPr>
        <p:txBody>
          <a:bodyPr wrap="square" rtlCol="0">
            <a:spAutoFit/>
          </a:bodyPr>
          <a:lstStyle/>
          <a:p>
            <a:r>
              <a:rPr lang="en-US" sz="5400" i="1" dirty="0">
                <a:solidFill>
                  <a:schemeClr val="accent6"/>
                </a:solidFill>
                <a:effectLst>
                  <a:outerShdw blurRad="50800" dist="12700" dir="5400000" algn="ctr" rotWithShape="0">
                    <a:schemeClr val="tx1"/>
                  </a:outerShdw>
                </a:effectLst>
                <a:latin typeface="Times" pitchFamily="2" charset="0"/>
              </a:rPr>
              <a:t>Well, maybe.</a:t>
            </a:r>
          </a:p>
        </p:txBody>
      </p:sp>
      <p:sp>
        <p:nvSpPr>
          <p:cNvPr id="8" name="TextBox 7">
            <a:extLst>
              <a:ext uri="{FF2B5EF4-FFF2-40B4-BE49-F238E27FC236}">
                <a16:creationId xmlns:a16="http://schemas.microsoft.com/office/drawing/2014/main" id="{D22FF02E-7481-CA4C-BC9E-AFB27D9EE7CA}"/>
              </a:ext>
            </a:extLst>
          </p:cNvPr>
          <p:cNvSpPr txBox="1"/>
          <p:nvPr/>
        </p:nvSpPr>
        <p:spPr>
          <a:xfrm>
            <a:off x="-240574" y="3286082"/>
            <a:ext cx="6891861" cy="584775"/>
          </a:xfrm>
          <a:prstGeom prst="rect">
            <a:avLst/>
          </a:prstGeom>
          <a:noFill/>
        </p:spPr>
        <p:txBody>
          <a:bodyPr wrap="square" rtlCol="0">
            <a:spAutoFit/>
          </a:bodyPr>
          <a:lstStyle/>
          <a:p>
            <a:pPr algn="ctr">
              <a:spcBef>
                <a:spcPct val="20000"/>
              </a:spcBef>
              <a:buSzPct val="25000"/>
              <a:buFont typeface="Wingdings" panose="05000000000000000000" pitchFamily="2" charset="2"/>
              <a:buNone/>
              <a:defRPr/>
            </a:pPr>
            <a:r>
              <a:rPr lang="en-US" altLang="en-US" sz="3200" dirty="0">
                <a:solidFill>
                  <a:schemeClr val="accent2"/>
                </a:solidFill>
              </a:rPr>
              <a:t> </a:t>
            </a:r>
            <a:r>
              <a:rPr lang="en-US" altLang="en-US" sz="3200" dirty="0">
                <a:solidFill>
                  <a:schemeClr val="accent6"/>
                </a:solidFill>
              </a:rPr>
              <a:t>Search for certainty. Act too soon.</a:t>
            </a:r>
            <a:endParaRPr lang="en-US" dirty="0">
              <a:solidFill>
                <a:schemeClr val="accent6"/>
              </a:solidFill>
            </a:endParaRPr>
          </a:p>
        </p:txBody>
      </p:sp>
    </p:spTree>
    <p:extLst>
      <p:ext uri="{BB962C8B-B14F-4D97-AF65-F5344CB8AC3E}">
        <p14:creationId xmlns:p14="http://schemas.microsoft.com/office/powerpoint/2010/main" val="717970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C560DCC-AF1C-3445-933C-F6C69B803BEB}"/>
              </a:ext>
            </a:extLst>
          </p:cNvPr>
          <p:cNvSpPr txBox="1"/>
          <p:nvPr/>
        </p:nvSpPr>
        <p:spPr>
          <a:xfrm>
            <a:off x="3881963" y="1032368"/>
            <a:ext cx="8969319" cy="769441"/>
          </a:xfrm>
          <a:prstGeom prst="rect">
            <a:avLst/>
          </a:prstGeom>
          <a:noFill/>
        </p:spPr>
        <p:txBody>
          <a:bodyPr wrap="square" rtlCol="0">
            <a:spAutoFit/>
          </a:bodyPr>
          <a:lstStyle/>
          <a:p>
            <a:pPr algn="ctr">
              <a:spcBef>
                <a:spcPts val="360"/>
              </a:spcBef>
              <a:defRPr/>
            </a:pPr>
            <a:r>
              <a:rPr kumimoji="0" lang="en-US" sz="4400" b="0" i="0" u="none" strike="noStrike" kern="1200" cap="none" spc="0" normalizeH="0" baseline="0" noProof="0" dirty="0">
                <a:ln>
                  <a:noFill/>
                </a:ln>
                <a:solidFill>
                  <a:srgbClr val="64B246"/>
                </a:solidFill>
                <a:effectLst/>
                <a:uLnTx/>
                <a:uFillTx/>
                <a:latin typeface="Sagona Book" panose="02020503050505020204" pitchFamily="18" charset="0"/>
                <a:ea typeface="+mj-ea"/>
                <a:cs typeface="+mj-cs"/>
              </a:rPr>
              <a:t>Facing the unknown</a:t>
            </a:r>
            <a:endParaRPr lang="en-US" sz="4400" dirty="0">
              <a:solidFill>
                <a:schemeClr val="accent5">
                  <a:lumMod val="50000"/>
                </a:schemeClr>
              </a:solidFill>
            </a:endParaRPr>
          </a:p>
        </p:txBody>
      </p:sp>
      <p:sp>
        <p:nvSpPr>
          <p:cNvPr id="8" name="TextBox 7">
            <a:extLst>
              <a:ext uri="{FF2B5EF4-FFF2-40B4-BE49-F238E27FC236}">
                <a16:creationId xmlns:a16="http://schemas.microsoft.com/office/drawing/2014/main" id="{D22FF02E-7481-CA4C-BC9E-AFB27D9EE7CA}"/>
              </a:ext>
            </a:extLst>
          </p:cNvPr>
          <p:cNvSpPr txBox="1"/>
          <p:nvPr/>
        </p:nvSpPr>
        <p:spPr>
          <a:xfrm>
            <a:off x="4541246" y="2310142"/>
            <a:ext cx="7650754" cy="2517612"/>
          </a:xfrm>
          <a:prstGeom prst="rect">
            <a:avLst/>
          </a:prstGeom>
          <a:noFill/>
        </p:spPr>
        <p:txBody>
          <a:bodyPr wrap="square" rtlCol="0">
            <a:spAutoFit/>
          </a:bodyPr>
          <a:lstStyle/>
          <a:p>
            <a:pPr algn="ctr">
              <a:spcBef>
                <a:spcPct val="20000"/>
              </a:spcBef>
              <a:buSzPct val="25000"/>
              <a:buFont typeface="Wingdings" panose="05000000000000000000" pitchFamily="2" charset="2"/>
              <a:buNone/>
              <a:defRPr/>
            </a:pPr>
            <a:r>
              <a:rPr lang="en-US" altLang="en-US" sz="3600" dirty="0"/>
              <a:t> </a:t>
            </a:r>
            <a:r>
              <a:rPr lang="en-US" altLang="en-US" sz="4000" dirty="0">
                <a:solidFill>
                  <a:srgbClr val="002060"/>
                </a:solidFill>
              </a:rPr>
              <a:t>vulnerability…</a:t>
            </a:r>
            <a:r>
              <a:rPr lang="en-US" sz="4000" dirty="0">
                <a:solidFill>
                  <a:srgbClr val="002060"/>
                </a:solidFill>
              </a:rPr>
              <a:t>fear</a:t>
            </a:r>
          </a:p>
          <a:p>
            <a:pPr algn="ctr">
              <a:spcBef>
                <a:spcPct val="20000"/>
              </a:spcBef>
              <a:buSzPct val="25000"/>
              <a:buFont typeface="Wingdings" panose="05000000000000000000" pitchFamily="2" charset="2"/>
              <a:buNone/>
              <a:defRPr/>
            </a:pPr>
            <a:r>
              <a:rPr lang="en-US" sz="4000" dirty="0">
                <a:solidFill>
                  <a:srgbClr val="002060"/>
                </a:solidFill>
              </a:rPr>
              <a:t>powerlessness…body image</a:t>
            </a:r>
          </a:p>
          <a:p>
            <a:pPr algn="ctr">
              <a:spcBef>
                <a:spcPct val="20000"/>
              </a:spcBef>
              <a:buSzPct val="25000"/>
              <a:buFont typeface="Wingdings" panose="05000000000000000000" pitchFamily="2" charset="2"/>
              <a:buNone/>
              <a:defRPr/>
            </a:pPr>
            <a:r>
              <a:rPr lang="en-US" sz="4000" dirty="0">
                <a:solidFill>
                  <a:srgbClr val="002060"/>
                </a:solidFill>
              </a:rPr>
              <a:t>loneliness…resentment</a:t>
            </a:r>
          </a:p>
          <a:p>
            <a:pPr algn="ctr">
              <a:spcBef>
                <a:spcPct val="20000"/>
              </a:spcBef>
              <a:buSzPct val="25000"/>
              <a:buFont typeface="Wingdings" panose="05000000000000000000" pitchFamily="2" charset="2"/>
              <a:buNone/>
              <a:defRPr/>
            </a:pPr>
            <a:endParaRPr lang="en-US" dirty="0"/>
          </a:p>
        </p:txBody>
      </p:sp>
      <p:pic>
        <p:nvPicPr>
          <p:cNvPr id="2" name="Picture 1">
            <a:extLst>
              <a:ext uri="{FF2B5EF4-FFF2-40B4-BE49-F238E27FC236}">
                <a16:creationId xmlns:a16="http://schemas.microsoft.com/office/drawing/2014/main" id="{16372348-90DF-07DD-A142-A5FCDBEC4EB8}"/>
              </a:ext>
            </a:extLst>
          </p:cNvPr>
          <p:cNvPicPr>
            <a:picLocks noChangeAspect="1"/>
          </p:cNvPicPr>
          <p:nvPr/>
        </p:nvPicPr>
        <p:blipFill rotWithShape="1">
          <a:blip r:embed="rId3"/>
          <a:srcRect r="21799"/>
          <a:stretch/>
        </p:blipFill>
        <p:spPr>
          <a:xfrm>
            <a:off x="398261" y="1227550"/>
            <a:ext cx="4819391" cy="4108537"/>
          </a:xfrm>
          <a:prstGeom prst="rect">
            <a:avLst/>
          </a:prstGeom>
        </p:spPr>
      </p:pic>
    </p:spTree>
    <p:extLst>
      <p:ext uri="{BB962C8B-B14F-4D97-AF65-F5344CB8AC3E}">
        <p14:creationId xmlns:p14="http://schemas.microsoft.com/office/powerpoint/2010/main" val="2537057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2045738-9D36-8A4B-B3D7-586408A0454E}"/>
              </a:ext>
            </a:extLst>
          </p:cNvPr>
          <p:cNvSpPr txBox="1"/>
          <p:nvPr/>
        </p:nvSpPr>
        <p:spPr>
          <a:xfrm>
            <a:off x="0" y="774121"/>
            <a:ext cx="775310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360"/>
              </a:spcBef>
              <a:spcAft>
                <a:spcPts val="0"/>
              </a:spcAft>
              <a:buClrTx/>
              <a:buSzTx/>
              <a:buFontTx/>
              <a:buNone/>
              <a:tabLst/>
              <a:defRPr/>
            </a:pPr>
            <a:r>
              <a:rPr kumimoji="0" lang="en-US" sz="4800" b="0" i="0" u="none" strike="noStrike" kern="1200" cap="none" spc="0" normalizeH="0" baseline="0" noProof="0" dirty="0">
                <a:ln>
                  <a:noFill/>
                </a:ln>
                <a:solidFill>
                  <a:srgbClr val="64B246"/>
                </a:solidFill>
                <a:effectLst/>
                <a:uLnTx/>
                <a:uFillTx/>
                <a:latin typeface="Sagona Book" panose="02020503050505020204" pitchFamily="18" charset="0"/>
                <a:ea typeface="+mn-ea"/>
                <a:cs typeface="+mn-cs"/>
              </a:rPr>
              <a:t>Need motivation to act</a:t>
            </a:r>
            <a:endParaRPr kumimoji="0" lang="en-US" sz="4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D22FF02E-7481-CA4C-BC9E-AFB27D9EE7CA}"/>
              </a:ext>
            </a:extLst>
          </p:cNvPr>
          <p:cNvSpPr txBox="1"/>
          <p:nvPr/>
        </p:nvSpPr>
        <p:spPr>
          <a:xfrm>
            <a:off x="1357439" y="2133260"/>
            <a:ext cx="5655365" cy="3416320"/>
          </a:xfrm>
          <a:prstGeom prst="rect">
            <a:avLst/>
          </a:prstGeom>
          <a:noFill/>
        </p:spPr>
        <p:txBody>
          <a:bodyPr wrap="square" rtlCol="0">
            <a:spAutoFit/>
          </a:bodyPr>
          <a:lstStyle/>
          <a:p>
            <a:pPr marL="457200" indent="-457200">
              <a:spcBef>
                <a:spcPct val="20000"/>
              </a:spcBef>
              <a:buClr>
                <a:schemeClr val="accent2"/>
              </a:buClr>
              <a:buSzPct val="70000"/>
              <a:buFont typeface="Wingdings" pitchFamily="2" charset="2"/>
              <a:buChar char="§"/>
              <a:defRPr/>
            </a:pPr>
            <a:r>
              <a:rPr lang="en-US" altLang="en-US" sz="3600" dirty="0">
                <a:solidFill>
                  <a:srgbClr val="002060"/>
                </a:solidFill>
              </a:rPr>
              <a:t>Need motivation</a:t>
            </a:r>
          </a:p>
          <a:p>
            <a:pPr marL="457200" indent="-457200">
              <a:spcBef>
                <a:spcPct val="20000"/>
              </a:spcBef>
              <a:buClr>
                <a:schemeClr val="accent2"/>
              </a:buClr>
              <a:buSzPct val="70000"/>
              <a:buFont typeface="Wingdings" pitchFamily="2" charset="2"/>
              <a:buChar char="§"/>
              <a:defRPr/>
            </a:pPr>
            <a:r>
              <a:rPr lang="en-US" altLang="en-US" sz="3600" dirty="0">
                <a:solidFill>
                  <a:srgbClr val="002060"/>
                </a:solidFill>
              </a:rPr>
              <a:t>Ask the tough questions</a:t>
            </a:r>
          </a:p>
          <a:p>
            <a:pPr marL="457200" indent="-457200">
              <a:spcBef>
                <a:spcPct val="20000"/>
              </a:spcBef>
              <a:buClr>
                <a:schemeClr val="accent2"/>
              </a:buClr>
              <a:buSzPct val="70000"/>
              <a:buFont typeface="Wingdings" pitchFamily="2" charset="2"/>
              <a:buChar char="§"/>
              <a:defRPr/>
            </a:pPr>
            <a:r>
              <a:rPr lang="en-US" altLang="en-US" sz="3600" dirty="0">
                <a:solidFill>
                  <a:srgbClr val="002060"/>
                </a:solidFill>
              </a:rPr>
              <a:t>What are the consequences of change to self and others</a:t>
            </a:r>
          </a:p>
          <a:p>
            <a:pPr algn="ctr">
              <a:spcBef>
                <a:spcPct val="20000"/>
              </a:spcBef>
              <a:buSzPct val="25000"/>
              <a:buFont typeface="Wingdings" panose="05000000000000000000" pitchFamily="2" charset="2"/>
              <a:buNone/>
              <a:defRPr/>
            </a:pPr>
            <a:endParaRPr lang="en-US" dirty="0"/>
          </a:p>
        </p:txBody>
      </p:sp>
      <p:pic>
        <p:nvPicPr>
          <p:cNvPr id="13" name="Picture 12">
            <a:extLst>
              <a:ext uri="{FF2B5EF4-FFF2-40B4-BE49-F238E27FC236}">
                <a16:creationId xmlns:a16="http://schemas.microsoft.com/office/drawing/2014/main" id="{8249FB03-1CEC-4361-1E6E-4FA7A47A9D5A}"/>
              </a:ext>
            </a:extLst>
          </p:cNvPr>
          <p:cNvPicPr>
            <a:picLocks noChangeAspect="1"/>
          </p:cNvPicPr>
          <p:nvPr/>
        </p:nvPicPr>
        <p:blipFill rotWithShape="1">
          <a:blip r:embed="rId3"/>
          <a:srcRect l="6549" t="13583" r="4321" b="12207"/>
          <a:stretch/>
        </p:blipFill>
        <p:spPr>
          <a:xfrm>
            <a:off x="6764054" y="1802259"/>
            <a:ext cx="4885151" cy="3253482"/>
          </a:xfrm>
          <a:prstGeom prst="rect">
            <a:avLst/>
          </a:prstGeom>
        </p:spPr>
      </p:pic>
    </p:spTree>
    <p:extLst>
      <p:ext uri="{BB962C8B-B14F-4D97-AF65-F5344CB8AC3E}">
        <p14:creationId xmlns:p14="http://schemas.microsoft.com/office/powerpoint/2010/main" val="26784205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61CD39-48BA-D04B-B61D-15717973EDE4}"/>
              </a:ext>
            </a:extLst>
          </p:cNvPr>
          <p:cNvPicPr>
            <a:picLocks noChangeAspect="1"/>
          </p:cNvPicPr>
          <p:nvPr/>
        </p:nvPicPr>
        <p:blipFill>
          <a:blip r:embed="rId3">
            <a:alphaModFix amt="62000"/>
            <a:duotone>
              <a:schemeClr val="bg2">
                <a:shade val="45000"/>
                <a:satMod val="135000"/>
              </a:schemeClr>
              <a:prstClr val="white"/>
            </a:duotone>
          </a:blip>
          <a:stretch>
            <a:fillRect/>
          </a:stretch>
        </p:blipFill>
        <p:spPr>
          <a:xfrm>
            <a:off x="-334818" y="781878"/>
            <a:ext cx="6076122" cy="6076122"/>
          </a:xfrm>
          <a:prstGeom prst="rect">
            <a:avLst/>
          </a:prstGeom>
          <a:ln>
            <a:noFill/>
          </a:ln>
          <a:effectLst>
            <a:softEdge rad="112500"/>
          </a:effectLst>
        </p:spPr>
      </p:pic>
      <p:sp>
        <p:nvSpPr>
          <p:cNvPr id="11" name="TextBox 10">
            <a:extLst>
              <a:ext uri="{FF2B5EF4-FFF2-40B4-BE49-F238E27FC236}">
                <a16:creationId xmlns:a16="http://schemas.microsoft.com/office/drawing/2014/main" id="{E9D13EF0-0A6D-9D40-B6FA-1EB9E5464DA4}"/>
              </a:ext>
            </a:extLst>
          </p:cNvPr>
          <p:cNvSpPr txBox="1"/>
          <p:nvPr/>
        </p:nvSpPr>
        <p:spPr>
          <a:xfrm>
            <a:off x="0" y="631346"/>
            <a:ext cx="11693469" cy="1015663"/>
          </a:xfrm>
          <a:prstGeom prst="rect">
            <a:avLst/>
          </a:prstGeom>
          <a:noFill/>
        </p:spPr>
        <p:txBody>
          <a:bodyPr wrap="square" rtlCol="0">
            <a:spAutoFit/>
          </a:bodyPr>
          <a:lstStyle/>
          <a:p>
            <a:pPr algn="ctr">
              <a:spcBef>
                <a:spcPts val="360"/>
              </a:spcBef>
              <a:defRPr/>
            </a:pPr>
            <a:r>
              <a:rPr kumimoji="0" lang="en-US" sz="6000" b="0" i="0" u="none" strike="noStrike" kern="1200" cap="none" spc="0" normalizeH="0" baseline="0" noProof="0" dirty="0">
                <a:ln>
                  <a:noFill/>
                </a:ln>
                <a:solidFill>
                  <a:srgbClr val="64B246"/>
                </a:solidFill>
                <a:effectLst/>
                <a:uLnTx/>
                <a:uFillTx/>
                <a:latin typeface="Sagona Book" panose="02020503050505020204" pitchFamily="18" charset="0"/>
                <a:ea typeface="+mj-ea"/>
                <a:cs typeface="+mj-cs"/>
              </a:rPr>
              <a:t>Preparation</a:t>
            </a:r>
            <a:endParaRPr lang="en-US" sz="6000" dirty="0">
              <a:solidFill>
                <a:srgbClr val="42CD3F"/>
              </a:solidFill>
            </a:endParaRPr>
          </a:p>
        </p:txBody>
      </p:sp>
      <p:sp>
        <p:nvSpPr>
          <p:cNvPr id="14" name="TextBox 13">
            <a:extLst>
              <a:ext uri="{FF2B5EF4-FFF2-40B4-BE49-F238E27FC236}">
                <a16:creationId xmlns:a16="http://schemas.microsoft.com/office/drawing/2014/main" id="{364D7E6F-C76E-C64B-A585-5E66BF7ED3A3}"/>
              </a:ext>
            </a:extLst>
          </p:cNvPr>
          <p:cNvSpPr txBox="1"/>
          <p:nvPr/>
        </p:nvSpPr>
        <p:spPr>
          <a:xfrm>
            <a:off x="893808" y="2911064"/>
            <a:ext cx="3962400" cy="1569660"/>
          </a:xfrm>
          <a:prstGeom prst="rect">
            <a:avLst/>
          </a:prstGeom>
          <a:noFill/>
          <a:ln>
            <a:noFill/>
          </a:ln>
        </p:spPr>
        <p:txBody>
          <a:bodyPr wrap="square" rtlCol="0">
            <a:spAutoFit/>
          </a:bodyPr>
          <a:lstStyle/>
          <a:p>
            <a:r>
              <a:rPr lang="en-US" sz="4800" i="1" dirty="0">
                <a:solidFill>
                  <a:schemeClr val="accent6"/>
                </a:solidFill>
                <a:effectLst>
                  <a:outerShdw blurRad="50800" dist="12700" dir="5400000" algn="ctr" rotWithShape="0">
                    <a:schemeClr val="tx1"/>
                  </a:outerShdw>
                </a:effectLst>
                <a:latin typeface="Times" pitchFamily="2" charset="0"/>
              </a:rPr>
              <a:t>So okay. What do I do now?</a:t>
            </a:r>
          </a:p>
        </p:txBody>
      </p:sp>
      <p:sp>
        <p:nvSpPr>
          <p:cNvPr id="8" name="TextBox 7">
            <a:extLst>
              <a:ext uri="{FF2B5EF4-FFF2-40B4-BE49-F238E27FC236}">
                <a16:creationId xmlns:a16="http://schemas.microsoft.com/office/drawing/2014/main" id="{D22FF02E-7481-CA4C-BC9E-AFB27D9EE7CA}"/>
              </a:ext>
            </a:extLst>
          </p:cNvPr>
          <p:cNvSpPr txBox="1"/>
          <p:nvPr/>
        </p:nvSpPr>
        <p:spPr>
          <a:xfrm>
            <a:off x="5374471" y="1949855"/>
            <a:ext cx="5923721" cy="4548938"/>
          </a:xfrm>
          <a:prstGeom prst="rect">
            <a:avLst/>
          </a:prstGeom>
          <a:noFill/>
        </p:spPr>
        <p:txBody>
          <a:bodyPr wrap="square" rtlCol="0">
            <a:spAutoFit/>
          </a:bodyPr>
          <a:lstStyle/>
          <a:p>
            <a:pPr>
              <a:spcBef>
                <a:spcPct val="20000"/>
              </a:spcBef>
              <a:buSzPct val="25000"/>
              <a:defRPr/>
            </a:pPr>
            <a:r>
              <a:rPr lang="en-US" altLang="en-US" sz="2800" b="1" dirty="0">
                <a:solidFill>
                  <a:srgbClr val="002060"/>
                </a:solidFill>
              </a:rPr>
              <a:t>Action plan</a:t>
            </a:r>
          </a:p>
          <a:p>
            <a:pPr marL="457200" indent="-457200">
              <a:spcBef>
                <a:spcPct val="20000"/>
              </a:spcBef>
              <a:buClr>
                <a:schemeClr val="accent6"/>
              </a:buClr>
              <a:buSzPct val="75000"/>
              <a:buFont typeface="Wingdings" panose="05000000000000000000" pitchFamily="2" charset="2"/>
              <a:buChar char="§"/>
              <a:defRPr/>
            </a:pPr>
            <a:r>
              <a:rPr lang="en-US" altLang="en-US" sz="2800" dirty="0">
                <a:solidFill>
                  <a:srgbClr val="002060"/>
                </a:solidFill>
              </a:rPr>
              <a:t> Multiple methods</a:t>
            </a:r>
          </a:p>
          <a:p>
            <a:pPr marL="457200" indent="-457200">
              <a:spcBef>
                <a:spcPct val="20000"/>
              </a:spcBef>
              <a:buClr>
                <a:schemeClr val="accent6"/>
              </a:buClr>
              <a:buSzPct val="75000"/>
              <a:buFont typeface="Wingdings" panose="05000000000000000000" pitchFamily="2" charset="2"/>
              <a:buChar char="§"/>
              <a:defRPr/>
            </a:pPr>
            <a:r>
              <a:rPr lang="en-US" altLang="en-US" sz="2800" dirty="0">
                <a:solidFill>
                  <a:srgbClr val="002060"/>
                </a:solidFill>
              </a:rPr>
              <a:t> Social/financial support </a:t>
            </a:r>
          </a:p>
          <a:p>
            <a:pPr marL="457200" indent="-457200">
              <a:spcBef>
                <a:spcPct val="20000"/>
              </a:spcBef>
              <a:buClr>
                <a:schemeClr val="accent6"/>
              </a:buClr>
              <a:buSzPct val="75000"/>
              <a:buFont typeface="Wingdings" panose="05000000000000000000" pitchFamily="2" charset="2"/>
              <a:buChar char="§"/>
              <a:defRPr/>
            </a:pPr>
            <a:r>
              <a:rPr lang="en-US" altLang="en-US" sz="2800" dirty="0">
                <a:solidFill>
                  <a:srgbClr val="002060"/>
                </a:solidFill>
              </a:rPr>
              <a:t> Reinforcement </a:t>
            </a:r>
          </a:p>
          <a:p>
            <a:pPr marL="457200" indent="-457200">
              <a:spcBef>
                <a:spcPct val="20000"/>
              </a:spcBef>
              <a:buClr>
                <a:schemeClr val="accent6"/>
              </a:buClr>
              <a:buSzPct val="75000"/>
              <a:buFont typeface="Wingdings" panose="05000000000000000000" pitchFamily="2" charset="2"/>
              <a:buChar char="§"/>
              <a:defRPr/>
            </a:pPr>
            <a:r>
              <a:rPr lang="en-US" altLang="en-US" sz="2800" dirty="0">
                <a:solidFill>
                  <a:srgbClr val="002060"/>
                </a:solidFill>
              </a:rPr>
              <a:t> Learn skills</a:t>
            </a:r>
          </a:p>
          <a:p>
            <a:pPr marL="457200" indent="-457200">
              <a:spcBef>
                <a:spcPct val="20000"/>
              </a:spcBef>
              <a:buClr>
                <a:schemeClr val="accent6"/>
              </a:buClr>
              <a:buSzPct val="75000"/>
              <a:buFont typeface="Wingdings" panose="05000000000000000000" pitchFamily="2" charset="2"/>
              <a:buChar char="§"/>
              <a:defRPr/>
            </a:pPr>
            <a:r>
              <a:rPr lang="en-US" altLang="en-US" sz="2800" dirty="0">
                <a:solidFill>
                  <a:srgbClr val="002060"/>
                </a:solidFill>
              </a:rPr>
              <a:t> Share commitment and plan</a:t>
            </a:r>
          </a:p>
          <a:p>
            <a:pPr marL="457200" indent="-457200">
              <a:spcBef>
                <a:spcPct val="20000"/>
              </a:spcBef>
              <a:buClr>
                <a:schemeClr val="accent6"/>
              </a:buClr>
              <a:buSzPct val="75000"/>
              <a:buFont typeface="Wingdings" panose="05000000000000000000" pitchFamily="2" charset="2"/>
              <a:buChar char="§"/>
              <a:defRPr/>
            </a:pPr>
            <a:r>
              <a:rPr lang="en-US" altLang="en-US" sz="2800" dirty="0">
                <a:solidFill>
                  <a:srgbClr val="002060"/>
                </a:solidFill>
              </a:rPr>
              <a:t> Create support network</a:t>
            </a:r>
          </a:p>
          <a:p>
            <a:pPr marL="457200" indent="-457200">
              <a:spcBef>
                <a:spcPct val="20000"/>
              </a:spcBef>
              <a:buClr>
                <a:schemeClr val="accent6"/>
              </a:buClr>
              <a:buSzPct val="25000"/>
              <a:buFont typeface="Wingdings" panose="05000000000000000000" pitchFamily="2" charset="2"/>
              <a:buChar char="§"/>
              <a:defRPr/>
            </a:pPr>
            <a:endParaRPr lang="en-US" altLang="en-US" sz="3200" dirty="0">
              <a:solidFill>
                <a:srgbClr val="0070C0"/>
              </a:solidFill>
            </a:endParaRPr>
          </a:p>
          <a:p>
            <a:pPr algn="ctr">
              <a:spcBef>
                <a:spcPct val="20000"/>
              </a:spcBef>
              <a:buSzPct val="25000"/>
              <a:buFont typeface="Wingdings" panose="05000000000000000000" pitchFamily="2" charset="2"/>
              <a:buNone/>
              <a:defRPr/>
            </a:pPr>
            <a:endParaRPr lang="en-US" dirty="0"/>
          </a:p>
        </p:txBody>
      </p:sp>
    </p:spTree>
    <p:extLst>
      <p:ext uri="{BB962C8B-B14F-4D97-AF65-F5344CB8AC3E}">
        <p14:creationId xmlns:p14="http://schemas.microsoft.com/office/powerpoint/2010/main" val="2800257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2045738-9D36-8A4B-B3D7-586408A0454E}"/>
              </a:ext>
            </a:extLst>
          </p:cNvPr>
          <p:cNvSpPr txBox="1"/>
          <p:nvPr/>
        </p:nvSpPr>
        <p:spPr>
          <a:xfrm>
            <a:off x="5347251" y="2036674"/>
            <a:ext cx="6553085" cy="1107996"/>
          </a:xfrm>
          <a:prstGeom prst="rect">
            <a:avLst/>
          </a:prstGeom>
          <a:noFill/>
        </p:spPr>
        <p:txBody>
          <a:bodyPr wrap="square" rtlCol="0">
            <a:spAutoFit/>
          </a:bodyPr>
          <a:lstStyle/>
          <a:p>
            <a:pPr algn="ctr">
              <a:spcBef>
                <a:spcPts val="360"/>
              </a:spcBef>
              <a:defRPr/>
            </a:pPr>
            <a:r>
              <a:rPr kumimoji="0" lang="en-US" sz="6600" b="0" i="0" u="none" strike="noStrike" kern="1200" cap="none" spc="0" normalizeH="0" baseline="0" noProof="0" dirty="0">
                <a:ln>
                  <a:noFill/>
                </a:ln>
                <a:solidFill>
                  <a:srgbClr val="64B246"/>
                </a:solidFill>
                <a:effectLst/>
                <a:uLnTx/>
                <a:uFillTx/>
                <a:latin typeface="Sagona Book" panose="02020503050505020204" pitchFamily="18" charset="0"/>
                <a:ea typeface="+mj-ea"/>
                <a:cs typeface="+mj-cs"/>
              </a:rPr>
              <a:t>CELEBRATE!</a:t>
            </a:r>
            <a:endParaRPr lang="en-US" sz="6600" dirty="0">
              <a:solidFill>
                <a:srgbClr val="42CD3F"/>
              </a:solidFill>
            </a:endParaRPr>
          </a:p>
        </p:txBody>
      </p:sp>
      <p:sp>
        <p:nvSpPr>
          <p:cNvPr id="8" name="TextBox 7">
            <a:extLst>
              <a:ext uri="{FF2B5EF4-FFF2-40B4-BE49-F238E27FC236}">
                <a16:creationId xmlns:a16="http://schemas.microsoft.com/office/drawing/2014/main" id="{D22FF02E-7481-CA4C-BC9E-AFB27D9EE7CA}"/>
              </a:ext>
            </a:extLst>
          </p:cNvPr>
          <p:cNvSpPr txBox="1"/>
          <p:nvPr/>
        </p:nvSpPr>
        <p:spPr>
          <a:xfrm>
            <a:off x="5595728" y="3205473"/>
            <a:ext cx="6151311" cy="1508105"/>
          </a:xfrm>
          <a:prstGeom prst="rect">
            <a:avLst/>
          </a:prstGeom>
          <a:noFill/>
        </p:spPr>
        <p:txBody>
          <a:bodyPr wrap="square" rtlCol="0">
            <a:spAutoFit/>
          </a:bodyPr>
          <a:lstStyle/>
          <a:p>
            <a:pPr algn="ctr">
              <a:spcBef>
                <a:spcPct val="20000"/>
              </a:spcBef>
              <a:buSzPct val="25000"/>
              <a:defRPr/>
            </a:pPr>
            <a:r>
              <a:rPr lang="en-US" altLang="en-US" sz="3200" dirty="0">
                <a:solidFill>
                  <a:srgbClr val="002060"/>
                </a:solidFill>
              </a:rPr>
              <a:t>Recognize how far you have come!</a:t>
            </a:r>
          </a:p>
          <a:p>
            <a:pPr marL="457200" indent="-457200">
              <a:spcBef>
                <a:spcPct val="20000"/>
              </a:spcBef>
              <a:buSzPct val="25000"/>
              <a:buFont typeface="Arial" panose="020B0604020202020204" pitchFamily="34" charset="0"/>
              <a:buChar char="•"/>
              <a:defRPr/>
            </a:pPr>
            <a:endParaRPr lang="en-US" altLang="en-US" sz="3200" dirty="0">
              <a:solidFill>
                <a:srgbClr val="0070C0"/>
              </a:solidFill>
            </a:endParaRPr>
          </a:p>
          <a:p>
            <a:pPr algn="ctr">
              <a:spcBef>
                <a:spcPct val="20000"/>
              </a:spcBef>
              <a:buSzPct val="25000"/>
              <a:buFont typeface="Wingdings" panose="05000000000000000000" pitchFamily="2" charset="2"/>
              <a:buNone/>
              <a:defRPr/>
            </a:pPr>
            <a:endParaRPr lang="en-US" dirty="0"/>
          </a:p>
        </p:txBody>
      </p:sp>
      <p:pic>
        <p:nvPicPr>
          <p:cNvPr id="10" name="Picture 9">
            <a:extLst>
              <a:ext uri="{FF2B5EF4-FFF2-40B4-BE49-F238E27FC236}">
                <a16:creationId xmlns:a16="http://schemas.microsoft.com/office/drawing/2014/main" id="{B3927504-EE0F-3D75-864C-2755A142E09F}"/>
              </a:ext>
            </a:extLst>
          </p:cNvPr>
          <p:cNvPicPr>
            <a:picLocks noChangeAspect="1"/>
          </p:cNvPicPr>
          <p:nvPr/>
        </p:nvPicPr>
        <p:blipFill>
          <a:blip r:embed="rId3"/>
          <a:stretch>
            <a:fillRect/>
          </a:stretch>
        </p:blipFill>
        <p:spPr>
          <a:xfrm>
            <a:off x="337962" y="1067924"/>
            <a:ext cx="5133528" cy="4275098"/>
          </a:xfrm>
          <a:prstGeom prst="rect">
            <a:avLst/>
          </a:prstGeom>
        </p:spPr>
      </p:pic>
    </p:spTree>
    <p:extLst>
      <p:ext uri="{BB962C8B-B14F-4D97-AF65-F5344CB8AC3E}">
        <p14:creationId xmlns:p14="http://schemas.microsoft.com/office/powerpoint/2010/main" val="3208388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5A3663-5FC4-3C47-AC6D-BD24C3BC6D6C}"/>
              </a:ext>
            </a:extLst>
          </p:cNvPr>
          <p:cNvPicPr>
            <a:picLocks noChangeAspect="1"/>
          </p:cNvPicPr>
          <p:nvPr/>
        </p:nvPicPr>
        <p:blipFill>
          <a:blip r:embed="rId3">
            <a:alphaModFix amt="62000"/>
            <a:duotone>
              <a:schemeClr val="bg2">
                <a:shade val="45000"/>
                <a:satMod val="135000"/>
              </a:schemeClr>
              <a:prstClr val="white"/>
            </a:duotone>
          </a:blip>
          <a:stretch>
            <a:fillRect/>
          </a:stretch>
        </p:blipFill>
        <p:spPr>
          <a:xfrm>
            <a:off x="-778260" y="-105007"/>
            <a:ext cx="6963007" cy="6963007"/>
          </a:xfrm>
          <a:prstGeom prst="rect">
            <a:avLst/>
          </a:prstGeom>
          <a:ln>
            <a:noFill/>
          </a:ln>
          <a:effectLst>
            <a:softEdge rad="112500"/>
          </a:effectLst>
        </p:spPr>
      </p:pic>
      <p:sp>
        <p:nvSpPr>
          <p:cNvPr id="11" name="TextBox 10">
            <a:extLst>
              <a:ext uri="{FF2B5EF4-FFF2-40B4-BE49-F238E27FC236}">
                <a16:creationId xmlns:a16="http://schemas.microsoft.com/office/drawing/2014/main" id="{5F73EB65-BB95-544F-8906-1968E43ED723}"/>
              </a:ext>
            </a:extLst>
          </p:cNvPr>
          <p:cNvSpPr txBox="1"/>
          <p:nvPr/>
        </p:nvSpPr>
        <p:spPr>
          <a:xfrm>
            <a:off x="3907653" y="916664"/>
            <a:ext cx="8284347" cy="1107996"/>
          </a:xfrm>
          <a:prstGeom prst="rect">
            <a:avLst/>
          </a:prstGeom>
          <a:noFill/>
        </p:spPr>
        <p:txBody>
          <a:bodyPr wrap="square" rtlCol="0">
            <a:spAutoFit/>
          </a:bodyPr>
          <a:lstStyle/>
          <a:p>
            <a:pPr algn="ctr">
              <a:spcBef>
                <a:spcPts val="360"/>
              </a:spcBef>
              <a:defRPr/>
            </a:pPr>
            <a:r>
              <a:rPr kumimoji="0" lang="en-US" sz="6600" b="0" i="0" u="none" strike="noStrike" kern="1200" cap="none" spc="0" normalizeH="0" baseline="0" noProof="0" dirty="0">
                <a:ln>
                  <a:noFill/>
                </a:ln>
                <a:solidFill>
                  <a:srgbClr val="64B246"/>
                </a:solidFill>
                <a:effectLst/>
                <a:uLnTx/>
                <a:uFillTx/>
                <a:latin typeface="Sagona Book" panose="02020503050505020204" pitchFamily="18" charset="0"/>
                <a:ea typeface="+mj-ea"/>
                <a:cs typeface="+mj-cs"/>
              </a:rPr>
              <a:t>Action = Change</a:t>
            </a:r>
            <a:endParaRPr lang="en-US" sz="6600" dirty="0">
              <a:solidFill>
                <a:srgbClr val="42CD3F"/>
              </a:solidFill>
            </a:endParaRPr>
          </a:p>
        </p:txBody>
      </p:sp>
      <p:sp>
        <p:nvSpPr>
          <p:cNvPr id="15" name="TextBox 14">
            <a:extLst>
              <a:ext uri="{FF2B5EF4-FFF2-40B4-BE49-F238E27FC236}">
                <a16:creationId xmlns:a16="http://schemas.microsoft.com/office/drawing/2014/main" id="{E3E8A653-F610-324F-992D-3B8E92C027F7}"/>
              </a:ext>
            </a:extLst>
          </p:cNvPr>
          <p:cNvSpPr txBox="1"/>
          <p:nvPr/>
        </p:nvSpPr>
        <p:spPr>
          <a:xfrm>
            <a:off x="849365" y="2551837"/>
            <a:ext cx="3962400" cy="1754326"/>
          </a:xfrm>
          <a:prstGeom prst="rect">
            <a:avLst/>
          </a:prstGeom>
          <a:noFill/>
          <a:ln>
            <a:noFill/>
          </a:ln>
        </p:spPr>
        <p:txBody>
          <a:bodyPr wrap="square" rtlCol="0">
            <a:spAutoFit/>
          </a:bodyPr>
          <a:lstStyle/>
          <a:p>
            <a:pPr algn="ctr"/>
            <a:r>
              <a:rPr lang="en-US" sz="5400" i="1" dirty="0">
                <a:solidFill>
                  <a:schemeClr val="accent6"/>
                </a:solidFill>
                <a:effectLst>
                  <a:outerShdw blurRad="50800" dist="12700" dir="5400000" algn="ctr" rotWithShape="0">
                    <a:schemeClr val="tx1"/>
                  </a:outerShdw>
                </a:effectLst>
                <a:latin typeface="Times" pitchFamily="2" charset="0"/>
              </a:rPr>
              <a:t>Okay. </a:t>
            </a:r>
          </a:p>
          <a:p>
            <a:pPr algn="ctr"/>
            <a:r>
              <a:rPr lang="en-US" sz="5400" i="1" dirty="0">
                <a:solidFill>
                  <a:schemeClr val="accent6"/>
                </a:solidFill>
                <a:effectLst>
                  <a:outerShdw blurRad="50800" dist="12700" dir="5400000" algn="ctr" rotWithShape="0">
                    <a:schemeClr val="tx1"/>
                  </a:outerShdw>
                </a:effectLst>
                <a:latin typeface="Times" pitchFamily="2" charset="0"/>
              </a:rPr>
              <a:t>Let’s do this.</a:t>
            </a:r>
            <a:r>
              <a:rPr lang="en-US" sz="5400" i="1" dirty="0">
                <a:solidFill>
                  <a:schemeClr val="bg1"/>
                </a:solidFill>
                <a:effectLst>
                  <a:outerShdw blurRad="50800" dist="12700" dir="5400000" algn="ctr" rotWithShape="0">
                    <a:schemeClr val="tx1"/>
                  </a:outerShdw>
                </a:effectLst>
                <a:latin typeface="Times" pitchFamily="2" charset="0"/>
              </a:rPr>
              <a:t> </a:t>
            </a:r>
          </a:p>
        </p:txBody>
      </p:sp>
      <p:sp>
        <p:nvSpPr>
          <p:cNvPr id="8" name="TextBox 7">
            <a:extLst>
              <a:ext uri="{FF2B5EF4-FFF2-40B4-BE49-F238E27FC236}">
                <a16:creationId xmlns:a16="http://schemas.microsoft.com/office/drawing/2014/main" id="{D22FF02E-7481-CA4C-BC9E-AFB27D9EE7CA}"/>
              </a:ext>
            </a:extLst>
          </p:cNvPr>
          <p:cNvSpPr txBox="1"/>
          <p:nvPr/>
        </p:nvSpPr>
        <p:spPr>
          <a:xfrm>
            <a:off x="6184747" y="2280920"/>
            <a:ext cx="6194477" cy="3871829"/>
          </a:xfrm>
          <a:prstGeom prst="rect">
            <a:avLst/>
          </a:prstGeom>
          <a:noFill/>
        </p:spPr>
        <p:txBody>
          <a:bodyPr wrap="square" rtlCol="0">
            <a:spAutoFit/>
          </a:bodyPr>
          <a:lstStyle/>
          <a:p>
            <a:pPr>
              <a:spcBef>
                <a:spcPct val="20000"/>
              </a:spcBef>
              <a:buSzPct val="25000"/>
              <a:defRPr/>
            </a:pPr>
            <a:r>
              <a:rPr lang="en-US" altLang="en-US" sz="3200" b="1" dirty="0">
                <a:solidFill>
                  <a:srgbClr val="002060"/>
                </a:solidFill>
              </a:rPr>
              <a:t>Keep on track… </a:t>
            </a:r>
          </a:p>
          <a:p>
            <a:pPr marL="457200" indent="-457200">
              <a:spcBef>
                <a:spcPct val="20000"/>
              </a:spcBef>
              <a:buClr>
                <a:schemeClr val="accent6"/>
              </a:buClr>
              <a:buSzPct val="75000"/>
              <a:buFont typeface="Wingdings" pitchFamily="2" charset="2"/>
              <a:buChar char="§"/>
              <a:defRPr/>
            </a:pPr>
            <a:r>
              <a:rPr lang="en-US" altLang="en-US" sz="3200" dirty="0">
                <a:solidFill>
                  <a:srgbClr val="002060"/>
                </a:solidFill>
              </a:rPr>
              <a:t>Avoid triggers </a:t>
            </a:r>
          </a:p>
          <a:p>
            <a:pPr marL="457200" indent="-457200">
              <a:spcBef>
                <a:spcPct val="20000"/>
              </a:spcBef>
              <a:buClr>
                <a:schemeClr val="accent6"/>
              </a:buClr>
              <a:buSzPct val="75000"/>
              <a:buFont typeface="Wingdings" pitchFamily="2" charset="2"/>
              <a:buChar char="§"/>
              <a:defRPr/>
            </a:pPr>
            <a:r>
              <a:rPr lang="en-US" altLang="en-US" sz="3200" dirty="0">
                <a:solidFill>
                  <a:srgbClr val="002060"/>
                </a:solidFill>
              </a:rPr>
              <a:t>Practice resistance</a:t>
            </a:r>
          </a:p>
          <a:p>
            <a:pPr marL="457200" indent="-457200">
              <a:spcBef>
                <a:spcPct val="20000"/>
              </a:spcBef>
              <a:buClr>
                <a:schemeClr val="accent6"/>
              </a:buClr>
              <a:buSzPct val="75000"/>
              <a:buFont typeface="Wingdings" pitchFamily="2" charset="2"/>
              <a:buChar char="§"/>
              <a:defRPr/>
            </a:pPr>
            <a:r>
              <a:rPr lang="en-US" altLang="en-US" sz="3200" dirty="0">
                <a:solidFill>
                  <a:srgbClr val="002060"/>
                </a:solidFill>
              </a:rPr>
              <a:t>Reframe thinking</a:t>
            </a:r>
          </a:p>
          <a:p>
            <a:pPr>
              <a:spcBef>
                <a:spcPct val="20000"/>
              </a:spcBef>
              <a:buSzPct val="25000"/>
              <a:defRPr/>
            </a:pPr>
            <a:endParaRPr lang="en-US" altLang="en-US" sz="3200" dirty="0"/>
          </a:p>
          <a:p>
            <a:pPr marL="457200" indent="-457200">
              <a:spcBef>
                <a:spcPct val="20000"/>
              </a:spcBef>
              <a:buSzPct val="25000"/>
              <a:buFont typeface="Arial" panose="020B0604020202020204" pitchFamily="34" charset="0"/>
              <a:buChar char="•"/>
              <a:defRPr/>
            </a:pPr>
            <a:endParaRPr lang="en-US" altLang="en-US" sz="3200" dirty="0"/>
          </a:p>
          <a:p>
            <a:pPr algn="ctr">
              <a:spcBef>
                <a:spcPct val="20000"/>
              </a:spcBef>
              <a:buSzPct val="25000"/>
              <a:buFont typeface="Wingdings" panose="05000000000000000000" pitchFamily="2" charset="2"/>
              <a:buNone/>
              <a:defRPr/>
            </a:pPr>
            <a:endParaRPr lang="en-US" dirty="0"/>
          </a:p>
        </p:txBody>
      </p:sp>
    </p:spTree>
    <p:extLst>
      <p:ext uri="{BB962C8B-B14F-4D97-AF65-F5344CB8AC3E}">
        <p14:creationId xmlns:p14="http://schemas.microsoft.com/office/powerpoint/2010/main" val="29637894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22FF02E-7481-CA4C-BC9E-AFB27D9EE7CA}"/>
              </a:ext>
            </a:extLst>
          </p:cNvPr>
          <p:cNvSpPr txBox="1"/>
          <p:nvPr/>
        </p:nvSpPr>
        <p:spPr>
          <a:xfrm>
            <a:off x="0" y="928943"/>
            <a:ext cx="11949193" cy="2222147"/>
          </a:xfrm>
          <a:prstGeom prst="rect">
            <a:avLst/>
          </a:prstGeom>
          <a:noFill/>
        </p:spPr>
        <p:txBody>
          <a:bodyPr wrap="square" rtlCol="0">
            <a:spAutoFit/>
          </a:bodyPr>
          <a:lstStyle/>
          <a:p>
            <a:pPr algn="ctr">
              <a:spcBef>
                <a:spcPct val="20000"/>
              </a:spcBef>
              <a:buSzPct val="25000"/>
              <a:defRPr/>
            </a:pPr>
            <a:r>
              <a:rPr kumimoji="0" lang="en-US" sz="3600" b="0" i="0" u="none" strike="noStrike" kern="1200" cap="none" spc="0" normalizeH="0" baseline="0" noProof="0" dirty="0">
                <a:ln>
                  <a:noFill/>
                </a:ln>
                <a:solidFill>
                  <a:srgbClr val="64B246"/>
                </a:solidFill>
                <a:effectLst/>
                <a:uLnTx/>
                <a:uFillTx/>
                <a:latin typeface="Sagona Book" panose="02020503050505020204" pitchFamily="18" charset="0"/>
                <a:ea typeface="+mj-ea"/>
                <a:cs typeface="+mj-cs"/>
              </a:rPr>
              <a:t>What feelings are you experiencing?</a:t>
            </a:r>
            <a:endParaRPr lang="en-US" altLang="en-US" sz="3600" dirty="0">
              <a:solidFill>
                <a:srgbClr val="0070C0"/>
              </a:solidFill>
            </a:endParaRPr>
          </a:p>
          <a:p>
            <a:pPr>
              <a:spcBef>
                <a:spcPct val="20000"/>
              </a:spcBef>
              <a:buSzPct val="25000"/>
              <a:defRPr/>
            </a:pPr>
            <a:endParaRPr lang="en-US" altLang="en-US" sz="3200" dirty="0">
              <a:solidFill>
                <a:srgbClr val="0070C0"/>
              </a:solidFill>
            </a:endParaRPr>
          </a:p>
          <a:p>
            <a:pPr marL="457200" indent="-457200">
              <a:spcBef>
                <a:spcPct val="20000"/>
              </a:spcBef>
              <a:buSzPct val="25000"/>
              <a:buFont typeface="Arial" panose="020B0604020202020204" pitchFamily="34" charset="0"/>
              <a:buChar char="•"/>
              <a:defRPr/>
            </a:pPr>
            <a:endParaRPr lang="en-US" altLang="en-US" sz="3200" dirty="0">
              <a:solidFill>
                <a:srgbClr val="0070C0"/>
              </a:solidFill>
            </a:endParaRPr>
          </a:p>
          <a:p>
            <a:pPr algn="ctr">
              <a:spcBef>
                <a:spcPct val="20000"/>
              </a:spcBef>
              <a:buSzPct val="25000"/>
              <a:buFont typeface="Wingdings" panose="05000000000000000000" pitchFamily="2" charset="2"/>
              <a:buNone/>
              <a:defRPr/>
            </a:pPr>
            <a:endParaRPr lang="en-US" dirty="0"/>
          </a:p>
        </p:txBody>
      </p:sp>
      <p:sp>
        <p:nvSpPr>
          <p:cNvPr id="12" name="Rectangle 11">
            <a:extLst>
              <a:ext uri="{FF2B5EF4-FFF2-40B4-BE49-F238E27FC236}">
                <a16:creationId xmlns:a16="http://schemas.microsoft.com/office/drawing/2014/main" id="{165DED9F-A27B-5141-AC24-49C21D0108B6}"/>
              </a:ext>
            </a:extLst>
          </p:cNvPr>
          <p:cNvSpPr/>
          <p:nvPr/>
        </p:nvSpPr>
        <p:spPr>
          <a:xfrm>
            <a:off x="4969566" y="2117034"/>
            <a:ext cx="6828182" cy="3243965"/>
          </a:xfrm>
          <a:prstGeom prst="rect">
            <a:avLst/>
          </a:prstGeom>
        </p:spPr>
        <p:txBody>
          <a:bodyPr wrap="square">
            <a:spAutoFit/>
          </a:bodyPr>
          <a:lstStyle/>
          <a:p>
            <a:pPr marL="285750" indent="-285750">
              <a:spcBef>
                <a:spcPct val="20000"/>
              </a:spcBef>
              <a:buClr>
                <a:schemeClr val="accent6"/>
              </a:buClr>
              <a:buSzPct val="75000"/>
              <a:buFont typeface="Wingdings" pitchFamily="2" charset="2"/>
              <a:buChar char="§"/>
              <a:defRPr/>
            </a:pPr>
            <a:r>
              <a:rPr lang="en-US" altLang="en-US" sz="3200" dirty="0">
                <a:solidFill>
                  <a:srgbClr val="002060"/>
                </a:solidFill>
              </a:rPr>
              <a:t>Can you say it out loud or write it down?      </a:t>
            </a:r>
          </a:p>
          <a:p>
            <a:pPr marL="285750" indent="-285750">
              <a:spcBef>
                <a:spcPct val="20000"/>
              </a:spcBef>
              <a:buClr>
                <a:schemeClr val="accent6"/>
              </a:buClr>
              <a:buSzPct val="75000"/>
              <a:buFont typeface="Wingdings" pitchFamily="2" charset="2"/>
              <a:buChar char="§"/>
              <a:defRPr/>
            </a:pPr>
            <a:r>
              <a:rPr lang="en-US" altLang="en-US" sz="3200" dirty="0">
                <a:solidFill>
                  <a:srgbClr val="002060"/>
                </a:solidFill>
              </a:rPr>
              <a:t>Is there something you want to do for yourself or another?</a:t>
            </a:r>
          </a:p>
          <a:p>
            <a:pPr marL="285750" indent="-285750">
              <a:spcBef>
                <a:spcPct val="20000"/>
              </a:spcBef>
              <a:buClr>
                <a:schemeClr val="accent6"/>
              </a:buClr>
              <a:buSzPct val="75000"/>
              <a:buFont typeface="Wingdings" pitchFamily="2" charset="2"/>
              <a:buChar char="§"/>
              <a:defRPr/>
            </a:pPr>
            <a:r>
              <a:rPr lang="en-US" altLang="en-US" sz="3200" dirty="0">
                <a:solidFill>
                  <a:srgbClr val="002060"/>
                </a:solidFill>
              </a:rPr>
              <a:t>Is it a listening heart or a specific action that is needed? </a:t>
            </a:r>
          </a:p>
        </p:txBody>
      </p:sp>
      <p:pic>
        <p:nvPicPr>
          <p:cNvPr id="13" name="Picture 12">
            <a:extLst>
              <a:ext uri="{FF2B5EF4-FFF2-40B4-BE49-F238E27FC236}">
                <a16:creationId xmlns:a16="http://schemas.microsoft.com/office/drawing/2014/main" id="{5A9E507F-B707-5AB9-65F9-FC53042E3FC7}"/>
              </a:ext>
            </a:extLst>
          </p:cNvPr>
          <p:cNvPicPr>
            <a:picLocks noChangeAspect="1"/>
          </p:cNvPicPr>
          <p:nvPr/>
        </p:nvPicPr>
        <p:blipFill rotWithShape="1">
          <a:blip r:embed="rId3"/>
          <a:srcRect l="10930" t="2393" r="13648"/>
          <a:stretch/>
        </p:blipFill>
        <p:spPr>
          <a:xfrm>
            <a:off x="601884" y="2016826"/>
            <a:ext cx="3998332" cy="3450389"/>
          </a:xfrm>
          <a:prstGeom prst="rect">
            <a:avLst/>
          </a:prstGeom>
        </p:spPr>
      </p:pic>
    </p:spTree>
    <p:extLst>
      <p:ext uri="{BB962C8B-B14F-4D97-AF65-F5344CB8AC3E}">
        <p14:creationId xmlns:p14="http://schemas.microsoft.com/office/powerpoint/2010/main" val="739009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8609C-863B-D048-AFD7-220C6725EC1B}"/>
              </a:ext>
            </a:extLst>
          </p:cNvPr>
          <p:cNvPicPr>
            <a:picLocks noChangeAspect="1"/>
          </p:cNvPicPr>
          <p:nvPr/>
        </p:nvPicPr>
        <p:blipFill>
          <a:blip r:embed="rId3">
            <a:duotone>
              <a:schemeClr val="bg2">
                <a:shade val="45000"/>
                <a:satMod val="135000"/>
              </a:schemeClr>
              <a:prstClr val="white"/>
            </a:duotone>
          </a:blip>
          <a:stretch>
            <a:fillRect/>
          </a:stretch>
        </p:blipFill>
        <p:spPr>
          <a:xfrm>
            <a:off x="5020188" y="-134989"/>
            <a:ext cx="6637571" cy="6637571"/>
          </a:xfrm>
          <a:prstGeom prst="rect">
            <a:avLst/>
          </a:prstGeom>
          <a:ln>
            <a:noFill/>
          </a:ln>
          <a:effectLst>
            <a:softEdge rad="112500"/>
          </a:effectLst>
        </p:spPr>
      </p:pic>
      <p:sp>
        <p:nvSpPr>
          <p:cNvPr id="12" name="TextBox 11">
            <a:extLst>
              <a:ext uri="{FF2B5EF4-FFF2-40B4-BE49-F238E27FC236}">
                <a16:creationId xmlns:a16="http://schemas.microsoft.com/office/drawing/2014/main" id="{281F247C-45E4-2348-B68A-D3148290EC31}"/>
              </a:ext>
            </a:extLst>
          </p:cNvPr>
          <p:cNvSpPr txBox="1"/>
          <p:nvPr/>
        </p:nvSpPr>
        <p:spPr>
          <a:xfrm>
            <a:off x="-332224" y="299389"/>
            <a:ext cx="6858381" cy="1107996"/>
          </a:xfrm>
          <a:prstGeom prst="rect">
            <a:avLst/>
          </a:prstGeom>
          <a:noFill/>
        </p:spPr>
        <p:txBody>
          <a:bodyPr wrap="square" rtlCol="0">
            <a:spAutoFit/>
          </a:bodyPr>
          <a:lstStyle/>
          <a:p>
            <a:pPr algn="ctr">
              <a:spcBef>
                <a:spcPts val="360"/>
              </a:spcBef>
              <a:defRPr/>
            </a:pPr>
            <a:r>
              <a:rPr kumimoji="0" lang="en-US" sz="6600" b="0" i="0" u="none" strike="noStrike" kern="1200" cap="none" spc="0" normalizeH="0" baseline="0" noProof="0" dirty="0">
                <a:ln>
                  <a:noFill/>
                </a:ln>
                <a:solidFill>
                  <a:srgbClr val="64B246"/>
                </a:solidFill>
                <a:effectLst/>
                <a:uLnTx/>
                <a:uFillTx/>
                <a:latin typeface="Sagona Book" panose="02020503050505020204" pitchFamily="18" charset="0"/>
                <a:ea typeface="+mj-ea"/>
                <a:cs typeface="+mj-cs"/>
              </a:rPr>
              <a:t>Maintenance</a:t>
            </a:r>
            <a:endParaRPr lang="en-US" sz="6600" dirty="0">
              <a:solidFill>
                <a:srgbClr val="42CD3F"/>
              </a:solidFill>
            </a:endParaRPr>
          </a:p>
        </p:txBody>
      </p:sp>
      <p:sp>
        <p:nvSpPr>
          <p:cNvPr id="13" name="TextBox 12">
            <a:extLst>
              <a:ext uri="{FF2B5EF4-FFF2-40B4-BE49-F238E27FC236}">
                <a16:creationId xmlns:a16="http://schemas.microsoft.com/office/drawing/2014/main" id="{750B78C3-9BF9-B746-ABE8-1EC9253374B5}"/>
              </a:ext>
            </a:extLst>
          </p:cNvPr>
          <p:cNvSpPr txBox="1"/>
          <p:nvPr/>
        </p:nvSpPr>
        <p:spPr>
          <a:xfrm>
            <a:off x="6313411" y="2831436"/>
            <a:ext cx="4051124" cy="923330"/>
          </a:xfrm>
          <a:prstGeom prst="rect">
            <a:avLst/>
          </a:prstGeom>
          <a:noFill/>
          <a:ln>
            <a:noFill/>
          </a:ln>
        </p:spPr>
        <p:txBody>
          <a:bodyPr wrap="square" rtlCol="0">
            <a:spAutoFit/>
          </a:bodyPr>
          <a:lstStyle/>
          <a:p>
            <a:r>
              <a:rPr lang="en-US" sz="5400" i="1" dirty="0">
                <a:solidFill>
                  <a:schemeClr val="accent2"/>
                </a:solidFill>
                <a:effectLst>
                  <a:outerShdw blurRad="50800" dist="12700" dir="5400000" algn="ctr" rotWithShape="0">
                    <a:schemeClr val="tx1"/>
                  </a:outerShdw>
                </a:effectLst>
                <a:latin typeface="Times" pitchFamily="2" charset="0"/>
              </a:rPr>
              <a:t>It </a:t>
            </a:r>
            <a:r>
              <a:rPr lang="en-US" sz="5400" i="1" u="sng" dirty="0">
                <a:solidFill>
                  <a:schemeClr val="accent2"/>
                </a:solidFill>
                <a:effectLst>
                  <a:outerShdw blurRad="50800" dist="12700" dir="5400000" algn="ctr" rotWithShape="0">
                    <a:schemeClr val="tx1"/>
                  </a:outerShdw>
                </a:effectLst>
                <a:latin typeface="Times" pitchFamily="2" charset="0"/>
              </a:rPr>
              <a:t>is</a:t>
            </a:r>
            <a:r>
              <a:rPr lang="en-US" sz="5400" i="1" dirty="0">
                <a:solidFill>
                  <a:schemeClr val="accent2"/>
                </a:solidFill>
                <a:effectLst>
                  <a:outerShdw blurRad="50800" dist="12700" dir="5400000" algn="ctr" rotWithShape="0">
                    <a:schemeClr val="tx1"/>
                  </a:outerShdw>
                </a:effectLst>
                <a:latin typeface="Times" pitchFamily="2" charset="0"/>
              </a:rPr>
              <a:t> possible!</a:t>
            </a:r>
          </a:p>
        </p:txBody>
      </p:sp>
      <p:sp>
        <p:nvSpPr>
          <p:cNvPr id="8" name="TextBox 7">
            <a:extLst>
              <a:ext uri="{FF2B5EF4-FFF2-40B4-BE49-F238E27FC236}">
                <a16:creationId xmlns:a16="http://schemas.microsoft.com/office/drawing/2014/main" id="{D22FF02E-7481-CA4C-BC9E-AFB27D9EE7CA}"/>
              </a:ext>
            </a:extLst>
          </p:cNvPr>
          <p:cNvSpPr txBox="1"/>
          <p:nvPr/>
        </p:nvSpPr>
        <p:spPr>
          <a:xfrm>
            <a:off x="1173745" y="1997362"/>
            <a:ext cx="3846443" cy="3514808"/>
          </a:xfrm>
          <a:prstGeom prst="rect">
            <a:avLst/>
          </a:prstGeom>
          <a:noFill/>
        </p:spPr>
        <p:txBody>
          <a:bodyPr wrap="square" rtlCol="0">
            <a:spAutoFit/>
          </a:bodyPr>
          <a:lstStyle/>
          <a:p>
            <a:pPr>
              <a:spcBef>
                <a:spcPct val="20000"/>
              </a:spcBef>
              <a:buSzPct val="25000"/>
              <a:defRPr/>
            </a:pPr>
            <a:r>
              <a:rPr lang="en-US" altLang="en-US" sz="2800" dirty="0">
                <a:solidFill>
                  <a:srgbClr val="002060"/>
                </a:solidFill>
              </a:rPr>
              <a:t>Common threats:</a:t>
            </a:r>
          </a:p>
          <a:p>
            <a:pPr marL="457200" indent="-457200">
              <a:spcBef>
                <a:spcPct val="20000"/>
              </a:spcBef>
              <a:buClr>
                <a:schemeClr val="accent2"/>
              </a:buClr>
              <a:buSzPct val="75000"/>
              <a:buFont typeface="Wingdings" pitchFamily="2" charset="2"/>
              <a:buChar char="§"/>
              <a:defRPr/>
            </a:pPr>
            <a:r>
              <a:rPr lang="en-US" altLang="en-US" sz="2800" dirty="0">
                <a:solidFill>
                  <a:srgbClr val="002060"/>
                </a:solidFill>
              </a:rPr>
              <a:t>Social pressures</a:t>
            </a:r>
          </a:p>
          <a:p>
            <a:pPr marL="457200" indent="-457200">
              <a:spcBef>
                <a:spcPct val="20000"/>
              </a:spcBef>
              <a:buClr>
                <a:schemeClr val="accent2"/>
              </a:buClr>
              <a:buSzPct val="75000"/>
              <a:buFont typeface="Wingdings" pitchFamily="2" charset="2"/>
              <a:buChar char="§"/>
              <a:defRPr/>
            </a:pPr>
            <a:r>
              <a:rPr lang="en-US" altLang="en-US" sz="2800" dirty="0">
                <a:solidFill>
                  <a:srgbClr val="002060"/>
                </a:solidFill>
              </a:rPr>
              <a:t>Over confidence</a:t>
            </a:r>
          </a:p>
          <a:p>
            <a:pPr marL="457200" indent="-457200">
              <a:spcBef>
                <a:spcPct val="20000"/>
              </a:spcBef>
              <a:buClr>
                <a:schemeClr val="accent2"/>
              </a:buClr>
              <a:buSzPct val="75000"/>
              <a:buFont typeface="Wingdings" pitchFamily="2" charset="2"/>
              <a:buChar char="§"/>
              <a:defRPr/>
            </a:pPr>
            <a:r>
              <a:rPr lang="en-US" altLang="en-US" sz="2800" dirty="0">
                <a:solidFill>
                  <a:srgbClr val="002060"/>
                </a:solidFill>
              </a:rPr>
              <a:t>Self blame</a:t>
            </a:r>
          </a:p>
          <a:p>
            <a:pPr marL="457200" indent="-457200">
              <a:spcBef>
                <a:spcPct val="20000"/>
              </a:spcBef>
              <a:buClr>
                <a:schemeClr val="accent2"/>
              </a:buClr>
              <a:buSzPct val="75000"/>
              <a:buFont typeface="Wingdings" pitchFamily="2" charset="2"/>
              <a:buChar char="§"/>
              <a:defRPr/>
            </a:pPr>
            <a:r>
              <a:rPr lang="en-US" altLang="en-US" sz="2800" dirty="0">
                <a:solidFill>
                  <a:srgbClr val="002060"/>
                </a:solidFill>
              </a:rPr>
              <a:t>Special situations</a:t>
            </a:r>
          </a:p>
          <a:p>
            <a:pPr marL="457200" indent="-457200">
              <a:spcBef>
                <a:spcPct val="20000"/>
              </a:spcBef>
              <a:buSzPct val="25000"/>
              <a:buFont typeface="Arial" panose="020B0604020202020204" pitchFamily="34" charset="0"/>
              <a:buChar char="•"/>
              <a:defRPr/>
            </a:pPr>
            <a:endParaRPr lang="en-US" altLang="en-US" sz="3200" dirty="0"/>
          </a:p>
          <a:p>
            <a:pPr algn="ctr">
              <a:spcBef>
                <a:spcPct val="20000"/>
              </a:spcBef>
              <a:buSzPct val="25000"/>
              <a:buFont typeface="Wingdings" panose="05000000000000000000" pitchFamily="2" charset="2"/>
              <a:buNone/>
              <a:defRPr/>
            </a:pPr>
            <a:endParaRPr lang="en-US" dirty="0"/>
          </a:p>
        </p:txBody>
      </p:sp>
      <p:sp>
        <p:nvSpPr>
          <p:cNvPr id="15" name="TextBox 14">
            <a:extLst>
              <a:ext uri="{FF2B5EF4-FFF2-40B4-BE49-F238E27FC236}">
                <a16:creationId xmlns:a16="http://schemas.microsoft.com/office/drawing/2014/main" id="{8F438D32-9E50-A242-A918-257F92E304F4}"/>
              </a:ext>
            </a:extLst>
          </p:cNvPr>
          <p:cNvSpPr txBox="1"/>
          <p:nvPr/>
        </p:nvSpPr>
        <p:spPr>
          <a:xfrm>
            <a:off x="1173745" y="5019728"/>
            <a:ext cx="6382435" cy="984885"/>
          </a:xfrm>
          <a:prstGeom prst="rect">
            <a:avLst/>
          </a:prstGeom>
          <a:noFill/>
        </p:spPr>
        <p:txBody>
          <a:bodyPr wrap="square" rtlCol="0">
            <a:spAutoFit/>
          </a:bodyPr>
          <a:lstStyle/>
          <a:p>
            <a:r>
              <a:rPr lang="en-US" altLang="en-US" sz="4000" dirty="0">
                <a:solidFill>
                  <a:schemeClr val="accent2"/>
                </a:solidFill>
              </a:rPr>
              <a:t>Need supportive systems</a:t>
            </a:r>
          </a:p>
          <a:p>
            <a:endParaRPr lang="en-US" dirty="0"/>
          </a:p>
        </p:txBody>
      </p:sp>
    </p:spTree>
    <p:extLst>
      <p:ext uri="{BB962C8B-B14F-4D97-AF65-F5344CB8AC3E}">
        <p14:creationId xmlns:p14="http://schemas.microsoft.com/office/powerpoint/2010/main" val="597576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6D97CD-B9A3-9947-8DA7-B6007D97A2E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56034" y="1321153"/>
            <a:ext cx="6279931" cy="4215694"/>
          </a:xfrm>
          <a:prstGeom prst="rect">
            <a:avLst/>
          </a:prstGeom>
        </p:spPr>
      </p:pic>
      <p:sp>
        <p:nvSpPr>
          <p:cNvPr id="5" name="TextBox 4">
            <a:extLst>
              <a:ext uri="{FF2B5EF4-FFF2-40B4-BE49-F238E27FC236}">
                <a16:creationId xmlns:a16="http://schemas.microsoft.com/office/drawing/2014/main" id="{02045738-9D36-8A4B-B3D7-586408A0454E}"/>
              </a:ext>
            </a:extLst>
          </p:cNvPr>
          <p:cNvSpPr txBox="1"/>
          <p:nvPr/>
        </p:nvSpPr>
        <p:spPr>
          <a:xfrm>
            <a:off x="0" y="762598"/>
            <a:ext cx="9707816" cy="769441"/>
          </a:xfrm>
          <a:prstGeom prst="rect">
            <a:avLst/>
          </a:prstGeom>
          <a:noFill/>
        </p:spPr>
        <p:txBody>
          <a:bodyPr wrap="square" rtlCol="0">
            <a:spAutoFit/>
          </a:bodyPr>
          <a:lstStyle/>
          <a:p>
            <a:pPr algn="ctr">
              <a:spcBef>
                <a:spcPts val="360"/>
              </a:spcBef>
              <a:defRPr/>
            </a:pPr>
            <a:r>
              <a:rPr kumimoji="0" lang="en-US" sz="4400" b="1" i="0" u="none" strike="noStrike" kern="1200" cap="none" spc="0" normalizeH="0" baseline="0" noProof="0" dirty="0">
                <a:ln>
                  <a:noFill/>
                </a:ln>
                <a:solidFill>
                  <a:srgbClr val="64B246"/>
                </a:solidFill>
                <a:effectLst/>
                <a:uLnTx/>
                <a:uFillTx/>
                <a:latin typeface="Sagona Book" panose="02020503050505020204" pitchFamily="18" charset="0"/>
                <a:ea typeface="+mj-ea"/>
                <a:cs typeface="+mj-cs"/>
              </a:rPr>
              <a:t>Opportunity for reconstruction</a:t>
            </a:r>
            <a:endParaRPr lang="en-US" sz="4400" b="1" dirty="0">
              <a:solidFill>
                <a:srgbClr val="0070C0"/>
              </a:solidFill>
            </a:endParaRPr>
          </a:p>
        </p:txBody>
      </p:sp>
      <p:sp>
        <p:nvSpPr>
          <p:cNvPr id="8" name="TextBox 7">
            <a:extLst>
              <a:ext uri="{FF2B5EF4-FFF2-40B4-BE49-F238E27FC236}">
                <a16:creationId xmlns:a16="http://schemas.microsoft.com/office/drawing/2014/main" id="{D22FF02E-7481-CA4C-BC9E-AFB27D9EE7CA}"/>
              </a:ext>
            </a:extLst>
          </p:cNvPr>
          <p:cNvSpPr txBox="1"/>
          <p:nvPr/>
        </p:nvSpPr>
        <p:spPr>
          <a:xfrm>
            <a:off x="6095999" y="5384885"/>
            <a:ext cx="10002550" cy="769441"/>
          </a:xfrm>
          <a:prstGeom prst="rect">
            <a:avLst/>
          </a:prstGeom>
          <a:noFill/>
        </p:spPr>
        <p:txBody>
          <a:bodyPr wrap="square" rtlCol="0">
            <a:spAutoFit/>
          </a:bodyPr>
          <a:lstStyle/>
          <a:p>
            <a:pPr>
              <a:spcBef>
                <a:spcPct val="20000"/>
              </a:spcBef>
              <a:buSzPct val="25000"/>
              <a:defRPr/>
            </a:pPr>
            <a:r>
              <a:rPr lang="en-US" altLang="en-US" sz="4400" b="1" dirty="0">
                <a:solidFill>
                  <a:srgbClr val="FFC000"/>
                </a:solidFill>
              </a:rPr>
              <a:t>Freedom to choose</a:t>
            </a:r>
            <a:endParaRPr lang="en-US" sz="4400" b="1" dirty="0">
              <a:solidFill>
                <a:srgbClr val="FFC000"/>
              </a:solidFill>
            </a:endParaRPr>
          </a:p>
        </p:txBody>
      </p:sp>
    </p:spTree>
    <p:extLst>
      <p:ext uri="{BB962C8B-B14F-4D97-AF65-F5344CB8AC3E}">
        <p14:creationId xmlns:p14="http://schemas.microsoft.com/office/powerpoint/2010/main" val="36063791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22FF02E-7481-CA4C-BC9E-AFB27D9EE7CA}"/>
              </a:ext>
            </a:extLst>
          </p:cNvPr>
          <p:cNvSpPr txBox="1"/>
          <p:nvPr/>
        </p:nvSpPr>
        <p:spPr>
          <a:xfrm>
            <a:off x="4686300" y="1565500"/>
            <a:ext cx="6952422" cy="3367076"/>
          </a:xfrm>
          <a:prstGeom prst="rect">
            <a:avLst/>
          </a:prstGeom>
          <a:noFill/>
        </p:spPr>
        <p:txBody>
          <a:bodyPr wrap="square" rtlCol="0">
            <a:spAutoFit/>
          </a:bodyPr>
          <a:lstStyle/>
          <a:p>
            <a:pPr marL="457200" indent="-457200">
              <a:spcBef>
                <a:spcPct val="20000"/>
              </a:spcBef>
              <a:buClr>
                <a:schemeClr val="accent6"/>
              </a:buClr>
              <a:buSzPct val="75000"/>
              <a:buFont typeface="Wingdings" pitchFamily="2" charset="2"/>
              <a:buChar char="§"/>
              <a:defRPr/>
            </a:pPr>
            <a:r>
              <a:rPr lang="en-US" altLang="en-US" sz="2800" dirty="0">
                <a:solidFill>
                  <a:srgbClr val="002060"/>
                </a:solidFill>
              </a:rPr>
              <a:t>This training provided a new and effective way for me to approach change in my life.</a:t>
            </a:r>
          </a:p>
          <a:p>
            <a:pPr marL="457200" indent="-457200">
              <a:spcBef>
                <a:spcPct val="20000"/>
              </a:spcBef>
              <a:buClr>
                <a:schemeClr val="accent6"/>
              </a:buClr>
              <a:buSzPct val="75000"/>
              <a:buFont typeface="Wingdings" pitchFamily="2" charset="2"/>
              <a:buChar char="§"/>
              <a:defRPr/>
            </a:pPr>
            <a:r>
              <a:rPr lang="en-US" altLang="en-US" sz="2800" dirty="0">
                <a:solidFill>
                  <a:srgbClr val="002060"/>
                </a:solidFill>
              </a:rPr>
              <a:t>The time spent was well worth it.</a:t>
            </a:r>
          </a:p>
          <a:p>
            <a:pPr marL="457200" indent="-457200">
              <a:spcBef>
                <a:spcPct val="20000"/>
              </a:spcBef>
              <a:buClr>
                <a:schemeClr val="accent6"/>
              </a:buClr>
              <a:buSzPct val="75000"/>
              <a:buFont typeface="Wingdings" pitchFamily="2" charset="2"/>
              <a:buChar char="§"/>
              <a:defRPr/>
            </a:pPr>
            <a:r>
              <a:rPr lang="en-US" altLang="en-US" sz="2800" dirty="0">
                <a:solidFill>
                  <a:srgbClr val="002060"/>
                </a:solidFill>
              </a:rPr>
              <a:t>I would like my co-workers to take part in this training.</a:t>
            </a:r>
          </a:p>
          <a:p>
            <a:pPr marL="457200" indent="-457200">
              <a:spcBef>
                <a:spcPct val="20000"/>
              </a:spcBef>
              <a:buClr>
                <a:schemeClr val="accent6"/>
              </a:buClr>
              <a:buSzPct val="75000"/>
              <a:buFont typeface="Wingdings" pitchFamily="2" charset="2"/>
              <a:buChar char="§"/>
              <a:defRPr/>
            </a:pPr>
            <a:r>
              <a:rPr lang="en-US" altLang="en-US" sz="2800" dirty="0">
                <a:solidFill>
                  <a:srgbClr val="002060"/>
                </a:solidFill>
              </a:rPr>
              <a:t>I will apply learnings from today in my personal life.</a:t>
            </a:r>
          </a:p>
        </p:txBody>
      </p:sp>
      <p:sp>
        <p:nvSpPr>
          <p:cNvPr id="2" name="TextBox 1">
            <a:extLst>
              <a:ext uri="{FF2B5EF4-FFF2-40B4-BE49-F238E27FC236}">
                <a16:creationId xmlns:a16="http://schemas.microsoft.com/office/drawing/2014/main" id="{A5D91E32-C3F7-9341-8EF5-24FE6967D158}"/>
              </a:ext>
            </a:extLst>
          </p:cNvPr>
          <p:cNvSpPr txBox="1"/>
          <p:nvPr/>
        </p:nvSpPr>
        <p:spPr>
          <a:xfrm>
            <a:off x="154983" y="5292013"/>
            <a:ext cx="11949193" cy="738664"/>
          </a:xfrm>
          <a:prstGeom prst="rect">
            <a:avLst/>
          </a:prstGeom>
          <a:noFill/>
        </p:spPr>
        <p:txBody>
          <a:bodyPr wrap="square" rtlCol="0">
            <a:spAutoFit/>
          </a:bodyPr>
          <a:lstStyle/>
          <a:p>
            <a:pPr algn="ctr"/>
            <a:r>
              <a:rPr kumimoji="0" lang="en-US" sz="2400" u="none" strike="noStrike" kern="1200" cap="none" spc="0" normalizeH="0" baseline="0" noProof="0" dirty="0">
                <a:ln>
                  <a:noFill/>
                </a:ln>
                <a:solidFill>
                  <a:srgbClr val="64B246"/>
                </a:solidFill>
                <a:effectLst/>
                <a:uLnTx/>
                <a:uFillTx/>
                <a:ea typeface="+mj-ea"/>
                <a:cs typeface="+mj-cs"/>
              </a:rPr>
              <a:t>1 – strongly disagree </a:t>
            </a:r>
            <a:r>
              <a:rPr lang="en-US" altLang="en-US" sz="2400" dirty="0">
                <a:solidFill>
                  <a:srgbClr val="42CD3F"/>
                </a:solidFill>
              </a:rPr>
              <a:t>|</a:t>
            </a:r>
            <a:r>
              <a:rPr kumimoji="0" lang="en-US" sz="2400" u="none" strike="noStrike" kern="1200" cap="none" spc="0" normalizeH="0" baseline="0" noProof="0" dirty="0">
                <a:ln>
                  <a:noFill/>
                </a:ln>
                <a:solidFill>
                  <a:srgbClr val="64B246"/>
                </a:solidFill>
                <a:effectLst/>
                <a:uLnTx/>
                <a:uFillTx/>
                <a:ea typeface="+mj-ea"/>
                <a:cs typeface="+mj-cs"/>
              </a:rPr>
              <a:t>  2 – disagree </a:t>
            </a:r>
            <a:r>
              <a:rPr lang="en-US" altLang="en-US" sz="2400" dirty="0">
                <a:solidFill>
                  <a:srgbClr val="42CD3F"/>
                </a:solidFill>
              </a:rPr>
              <a:t>|</a:t>
            </a:r>
            <a:r>
              <a:rPr kumimoji="0" lang="en-US" sz="2400" u="none" strike="noStrike" kern="1200" cap="none" spc="0" normalizeH="0" baseline="0" noProof="0" dirty="0">
                <a:ln>
                  <a:noFill/>
                </a:ln>
                <a:solidFill>
                  <a:srgbClr val="64B246"/>
                </a:solidFill>
                <a:effectLst/>
                <a:uLnTx/>
                <a:uFillTx/>
                <a:ea typeface="+mj-ea"/>
                <a:cs typeface="+mj-cs"/>
              </a:rPr>
              <a:t>  3 – no opinion </a:t>
            </a:r>
            <a:r>
              <a:rPr lang="en-US" altLang="en-US" sz="2400" dirty="0">
                <a:solidFill>
                  <a:srgbClr val="42CD3F"/>
                </a:solidFill>
              </a:rPr>
              <a:t>|</a:t>
            </a:r>
            <a:r>
              <a:rPr kumimoji="0" lang="en-US" sz="2400" u="none" strike="noStrike" kern="1200" cap="none" spc="0" normalizeH="0" baseline="0" noProof="0" dirty="0">
                <a:ln>
                  <a:noFill/>
                </a:ln>
                <a:solidFill>
                  <a:srgbClr val="64B246"/>
                </a:solidFill>
                <a:effectLst/>
                <a:uLnTx/>
                <a:uFillTx/>
                <a:ea typeface="+mj-ea"/>
                <a:cs typeface="+mj-cs"/>
              </a:rPr>
              <a:t>  4 – agree </a:t>
            </a:r>
            <a:r>
              <a:rPr lang="en-US" altLang="en-US" sz="2400" dirty="0">
                <a:solidFill>
                  <a:srgbClr val="42CD3F"/>
                </a:solidFill>
              </a:rPr>
              <a:t>|</a:t>
            </a:r>
            <a:r>
              <a:rPr kumimoji="0" lang="en-US" sz="2400" u="none" strike="noStrike" kern="1200" cap="none" spc="0" normalizeH="0" baseline="0" noProof="0" dirty="0">
                <a:ln>
                  <a:noFill/>
                </a:ln>
                <a:solidFill>
                  <a:srgbClr val="64B246"/>
                </a:solidFill>
                <a:effectLst/>
                <a:uLnTx/>
                <a:uFillTx/>
                <a:ea typeface="+mj-ea"/>
                <a:cs typeface="+mj-cs"/>
              </a:rPr>
              <a:t> 5 – strongly agree</a:t>
            </a:r>
            <a:endParaRPr lang="en-US" altLang="en-US" sz="2400" dirty="0">
              <a:solidFill>
                <a:srgbClr val="42CD3F"/>
              </a:solidFill>
            </a:endParaRPr>
          </a:p>
          <a:p>
            <a:endParaRPr lang="en-US" dirty="0"/>
          </a:p>
        </p:txBody>
      </p:sp>
      <p:pic>
        <p:nvPicPr>
          <p:cNvPr id="7" name="Picture 6">
            <a:extLst>
              <a:ext uri="{FF2B5EF4-FFF2-40B4-BE49-F238E27FC236}">
                <a16:creationId xmlns:a16="http://schemas.microsoft.com/office/drawing/2014/main" id="{CC79EDB1-BB10-126D-87A9-84A5FC927C17}"/>
              </a:ext>
            </a:extLst>
          </p:cNvPr>
          <p:cNvPicPr>
            <a:picLocks noChangeAspect="1"/>
          </p:cNvPicPr>
          <p:nvPr/>
        </p:nvPicPr>
        <p:blipFill>
          <a:blip r:embed="rId3"/>
          <a:stretch>
            <a:fillRect/>
          </a:stretch>
        </p:blipFill>
        <p:spPr>
          <a:xfrm>
            <a:off x="154983" y="1405441"/>
            <a:ext cx="4354387" cy="3395766"/>
          </a:xfrm>
          <a:prstGeom prst="rect">
            <a:avLst/>
          </a:prstGeom>
        </p:spPr>
      </p:pic>
    </p:spTree>
    <p:extLst>
      <p:ext uri="{BB962C8B-B14F-4D97-AF65-F5344CB8AC3E}">
        <p14:creationId xmlns:p14="http://schemas.microsoft.com/office/powerpoint/2010/main" val="11440280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2045738-9D36-8A4B-B3D7-586408A0454E}"/>
              </a:ext>
            </a:extLst>
          </p:cNvPr>
          <p:cNvSpPr txBox="1"/>
          <p:nvPr/>
        </p:nvSpPr>
        <p:spPr>
          <a:xfrm>
            <a:off x="4894817" y="2249190"/>
            <a:ext cx="7470986" cy="2359620"/>
          </a:xfrm>
          <a:prstGeom prst="rect">
            <a:avLst/>
          </a:prstGeom>
          <a:noFill/>
        </p:spPr>
        <p:txBody>
          <a:bodyPr wrap="square" rtlCol="0">
            <a:spAutoFit/>
          </a:bodyPr>
          <a:lstStyle/>
          <a:p>
            <a:pPr algn="ctr">
              <a:spcBef>
                <a:spcPts val="360"/>
              </a:spcBef>
              <a:defRPr/>
            </a:pPr>
            <a:r>
              <a:rPr lang="en-US" sz="6000" dirty="0">
                <a:solidFill>
                  <a:schemeClr val="accent5">
                    <a:lumMod val="50000"/>
                  </a:schemeClr>
                </a:solidFill>
                <a:ea typeface="ＭＳ Ｐゴシック" charset="0"/>
              </a:rPr>
              <a:t>What are the </a:t>
            </a:r>
          </a:p>
          <a:p>
            <a:pPr algn="ctr">
              <a:spcBef>
                <a:spcPts val="360"/>
              </a:spcBef>
              <a:defRPr/>
            </a:pPr>
            <a:r>
              <a:rPr lang="en-US" sz="6000" dirty="0">
                <a:solidFill>
                  <a:schemeClr val="accent5">
                    <a:lumMod val="50000"/>
                  </a:schemeClr>
                </a:solidFill>
                <a:ea typeface="ＭＳ Ｐゴシック" charset="0"/>
              </a:rPr>
              <a:t>answers for you?</a:t>
            </a:r>
          </a:p>
          <a:p>
            <a:r>
              <a:rPr lang="en-US" altLang="en-US" sz="2400" dirty="0">
                <a:solidFill>
                  <a:schemeClr val="accent5">
                    <a:lumMod val="50000"/>
                  </a:schemeClr>
                </a:solidFill>
                <a:latin typeface="Times" pitchFamily="2" charset="0"/>
                <a:cs typeface="Arial" charset="0"/>
              </a:rPr>
              <a:t> </a:t>
            </a:r>
            <a:endParaRPr lang="en-US" dirty="0"/>
          </a:p>
        </p:txBody>
      </p:sp>
      <p:pic>
        <p:nvPicPr>
          <p:cNvPr id="2" name="Picture 1">
            <a:extLst>
              <a:ext uri="{FF2B5EF4-FFF2-40B4-BE49-F238E27FC236}">
                <a16:creationId xmlns:a16="http://schemas.microsoft.com/office/drawing/2014/main" id="{2E17A2AE-427C-CEC3-441B-D4EAED0415F9}"/>
              </a:ext>
            </a:extLst>
          </p:cNvPr>
          <p:cNvPicPr>
            <a:picLocks noChangeAspect="1"/>
          </p:cNvPicPr>
          <p:nvPr/>
        </p:nvPicPr>
        <p:blipFill>
          <a:blip r:embed="rId3"/>
          <a:stretch>
            <a:fillRect/>
          </a:stretch>
        </p:blipFill>
        <p:spPr>
          <a:xfrm>
            <a:off x="351941" y="469476"/>
            <a:ext cx="5527998" cy="5248417"/>
          </a:xfrm>
          <a:prstGeom prst="rect">
            <a:avLst/>
          </a:prstGeom>
        </p:spPr>
      </p:pic>
    </p:spTree>
    <p:extLst>
      <p:ext uri="{BB962C8B-B14F-4D97-AF65-F5344CB8AC3E}">
        <p14:creationId xmlns:p14="http://schemas.microsoft.com/office/powerpoint/2010/main" val="94293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22FF02E-7481-CA4C-BC9E-AFB27D9EE7CA}"/>
              </a:ext>
            </a:extLst>
          </p:cNvPr>
          <p:cNvSpPr txBox="1"/>
          <p:nvPr/>
        </p:nvSpPr>
        <p:spPr>
          <a:xfrm>
            <a:off x="5587883" y="1661989"/>
            <a:ext cx="7028482" cy="3995966"/>
          </a:xfrm>
          <a:prstGeom prst="rect">
            <a:avLst/>
          </a:prstGeom>
          <a:noFill/>
        </p:spPr>
        <p:txBody>
          <a:bodyPr wrap="square" rtlCol="0">
            <a:spAutoFit/>
          </a:bodyPr>
          <a:lstStyle/>
          <a:p>
            <a:pPr marL="457200" indent="-457200">
              <a:spcAft>
                <a:spcPts val="200"/>
              </a:spcAft>
              <a:buClr>
                <a:schemeClr val="accent2"/>
              </a:buClr>
              <a:buSzPct val="75000"/>
              <a:buFont typeface="Wingdings" pitchFamily="2" charset="2"/>
              <a:buChar char="§"/>
              <a:defRPr/>
            </a:pPr>
            <a:r>
              <a:rPr lang="en-US" altLang="en-US" sz="3200" dirty="0">
                <a:solidFill>
                  <a:schemeClr val="accent5">
                    <a:lumMod val="50000"/>
                  </a:schemeClr>
                </a:solidFill>
              </a:rPr>
              <a:t>Social media and social isolation</a:t>
            </a:r>
          </a:p>
          <a:p>
            <a:pPr marL="457200" indent="-457200">
              <a:spcAft>
                <a:spcPts val="200"/>
              </a:spcAft>
              <a:buClr>
                <a:schemeClr val="accent2"/>
              </a:buClr>
              <a:buSzPct val="75000"/>
              <a:buFont typeface="Wingdings" pitchFamily="2" charset="2"/>
              <a:buChar char="§"/>
              <a:defRPr/>
            </a:pPr>
            <a:r>
              <a:rPr lang="en-US" altLang="en-US" sz="3200" dirty="0">
                <a:solidFill>
                  <a:schemeClr val="accent5">
                    <a:lumMod val="50000"/>
                  </a:schemeClr>
                </a:solidFill>
              </a:rPr>
              <a:t>Fast food </a:t>
            </a:r>
            <a:endParaRPr lang="en-US" altLang="ja-JP" sz="3200" dirty="0">
              <a:solidFill>
                <a:schemeClr val="accent5">
                  <a:lumMod val="50000"/>
                </a:schemeClr>
              </a:solidFill>
            </a:endParaRPr>
          </a:p>
          <a:p>
            <a:pPr marL="457200" indent="-457200">
              <a:spcAft>
                <a:spcPts val="200"/>
              </a:spcAft>
              <a:buClr>
                <a:schemeClr val="accent2"/>
              </a:buClr>
              <a:buSzPct val="75000"/>
              <a:buFont typeface="Wingdings" pitchFamily="2" charset="2"/>
              <a:buChar char="§"/>
              <a:defRPr/>
            </a:pPr>
            <a:r>
              <a:rPr lang="en-US" altLang="en-US" sz="3200" dirty="0">
                <a:solidFill>
                  <a:schemeClr val="accent5">
                    <a:lumMod val="50000"/>
                  </a:schemeClr>
                </a:solidFill>
              </a:rPr>
              <a:t>Sleep</a:t>
            </a:r>
          </a:p>
          <a:p>
            <a:pPr marL="457200" indent="-457200">
              <a:spcAft>
                <a:spcPts val="200"/>
              </a:spcAft>
              <a:buClr>
                <a:schemeClr val="accent2"/>
              </a:buClr>
              <a:buSzPct val="75000"/>
              <a:buFont typeface="Wingdings" pitchFamily="2" charset="2"/>
              <a:buChar char="§"/>
              <a:defRPr/>
            </a:pPr>
            <a:r>
              <a:rPr lang="en-US" altLang="en-US" sz="3200" dirty="0">
                <a:solidFill>
                  <a:schemeClr val="accent5">
                    <a:lumMod val="50000"/>
                  </a:schemeClr>
                </a:solidFill>
              </a:rPr>
              <a:t>Physical activity</a:t>
            </a:r>
          </a:p>
          <a:p>
            <a:pPr marL="457200" indent="-457200">
              <a:spcAft>
                <a:spcPts val="200"/>
              </a:spcAft>
              <a:buClr>
                <a:schemeClr val="accent2"/>
              </a:buClr>
              <a:buSzPct val="75000"/>
              <a:buFont typeface="Wingdings" pitchFamily="2" charset="2"/>
              <a:buChar char="§"/>
              <a:defRPr/>
            </a:pPr>
            <a:r>
              <a:rPr lang="en-US" altLang="en-US" sz="3200" dirty="0">
                <a:solidFill>
                  <a:schemeClr val="accent5">
                    <a:lumMod val="50000"/>
                  </a:schemeClr>
                </a:solidFill>
              </a:rPr>
              <a:t>Increased job demands  </a:t>
            </a:r>
          </a:p>
          <a:p>
            <a:pPr marL="457200" indent="-457200">
              <a:spcAft>
                <a:spcPts val="200"/>
              </a:spcAft>
              <a:buClr>
                <a:schemeClr val="accent2"/>
              </a:buClr>
              <a:buSzPct val="75000"/>
              <a:buFont typeface="Wingdings" pitchFamily="2" charset="2"/>
              <a:buChar char="§"/>
              <a:defRPr/>
            </a:pPr>
            <a:r>
              <a:rPr lang="en-US" altLang="en-US" sz="3200" dirty="0">
                <a:solidFill>
                  <a:schemeClr val="accent5">
                    <a:lumMod val="50000"/>
                  </a:schemeClr>
                </a:solidFill>
              </a:rPr>
              <a:t>Multi-tasking </a:t>
            </a:r>
          </a:p>
          <a:p>
            <a:pPr marL="457200" indent="-457200">
              <a:spcAft>
                <a:spcPts val="200"/>
              </a:spcAft>
              <a:buClr>
                <a:schemeClr val="accent2"/>
              </a:buClr>
              <a:buSzPct val="75000"/>
              <a:buFont typeface="Wingdings" pitchFamily="2" charset="2"/>
              <a:buChar char="§"/>
              <a:defRPr/>
            </a:pPr>
            <a:r>
              <a:rPr lang="en-US" altLang="en-US" sz="3200" dirty="0">
                <a:solidFill>
                  <a:schemeClr val="accent5">
                    <a:lumMod val="50000"/>
                  </a:schemeClr>
                </a:solidFill>
              </a:rPr>
              <a:t>Etc.</a:t>
            </a:r>
          </a:p>
          <a:p>
            <a:endParaRPr lang="en-US" dirty="0"/>
          </a:p>
        </p:txBody>
      </p:sp>
      <p:sp>
        <p:nvSpPr>
          <p:cNvPr id="2" name="Title 1">
            <a:extLst>
              <a:ext uri="{FF2B5EF4-FFF2-40B4-BE49-F238E27FC236}">
                <a16:creationId xmlns:a16="http://schemas.microsoft.com/office/drawing/2014/main" id="{1591406F-BA98-1573-2455-7670A9D1AED4}"/>
              </a:ext>
            </a:extLst>
          </p:cNvPr>
          <p:cNvSpPr>
            <a:spLocks noGrp="1"/>
          </p:cNvSpPr>
          <p:nvPr>
            <p:ph type="title"/>
          </p:nvPr>
        </p:nvSpPr>
        <p:spPr>
          <a:xfrm>
            <a:off x="838200" y="467240"/>
            <a:ext cx="10515600" cy="1325563"/>
          </a:xfrm>
        </p:spPr>
        <p:txBody>
          <a:bodyPr>
            <a:normAutofit/>
          </a:bodyPr>
          <a:lstStyle/>
          <a:p>
            <a:r>
              <a:rPr lang="en-US" sz="4000" dirty="0"/>
              <a:t>Average American Lifestyle Challenges</a:t>
            </a:r>
          </a:p>
        </p:txBody>
      </p:sp>
      <p:pic>
        <p:nvPicPr>
          <p:cNvPr id="3" name="Picture 2">
            <a:extLst>
              <a:ext uri="{FF2B5EF4-FFF2-40B4-BE49-F238E27FC236}">
                <a16:creationId xmlns:a16="http://schemas.microsoft.com/office/drawing/2014/main" id="{1FD58842-3C6E-E4B0-7C60-17744816A30F}"/>
              </a:ext>
            </a:extLst>
          </p:cNvPr>
          <p:cNvPicPr>
            <a:picLocks noChangeAspect="1"/>
          </p:cNvPicPr>
          <p:nvPr/>
        </p:nvPicPr>
        <p:blipFill>
          <a:blip r:embed="rId3"/>
          <a:stretch>
            <a:fillRect/>
          </a:stretch>
        </p:blipFill>
        <p:spPr>
          <a:xfrm>
            <a:off x="672231" y="1792803"/>
            <a:ext cx="4460027" cy="3731175"/>
          </a:xfrm>
          <a:prstGeom prst="rect">
            <a:avLst/>
          </a:prstGeom>
        </p:spPr>
      </p:pic>
    </p:spTree>
    <p:extLst>
      <p:ext uri="{BB962C8B-B14F-4D97-AF65-F5344CB8AC3E}">
        <p14:creationId xmlns:p14="http://schemas.microsoft.com/office/powerpoint/2010/main" val="3224976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5345807-82F0-BA43-AFA8-8A1ADB322C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5" name="TextBox 4">
            <a:extLst>
              <a:ext uri="{FF2B5EF4-FFF2-40B4-BE49-F238E27FC236}">
                <a16:creationId xmlns:a16="http://schemas.microsoft.com/office/drawing/2014/main" id="{02045738-9D36-8A4B-B3D7-586408A0454E}"/>
              </a:ext>
            </a:extLst>
          </p:cNvPr>
          <p:cNvSpPr txBox="1"/>
          <p:nvPr/>
        </p:nvSpPr>
        <p:spPr>
          <a:xfrm>
            <a:off x="-77491" y="339767"/>
            <a:ext cx="12057679" cy="3077766"/>
          </a:xfrm>
          <a:prstGeom prst="rect">
            <a:avLst/>
          </a:prstGeom>
          <a:noFill/>
        </p:spPr>
        <p:txBody>
          <a:bodyPr wrap="square" rtlCol="0">
            <a:spAutoFit/>
          </a:bodyPr>
          <a:lstStyle/>
          <a:p>
            <a:pPr algn="ctr">
              <a:defRPr/>
            </a:pPr>
            <a:r>
              <a:rPr lang="en-US" sz="4800" dirty="0">
                <a:solidFill>
                  <a:schemeClr val="accent5">
                    <a:lumMod val="50000"/>
                  </a:schemeClr>
                </a:solidFill>
              </a:rPr>
              <a:t>For every complex problem </a:t>
            </a:r>
          </a:p>
          <a:p>
            <a:pPr algn="ctr">
              <a:defRPr/>
            </a:pPr>
            <a:r>
              <a:rPr lang="en-US" sz="4800" dirty="0">
                <a:solidFill>
                  <a:schemeClr val="accent5">
                    <a:lumMod val="50000"/>
                  </a:schemeClr>
                </a:solidFill>
              </a:rPr>
              <a:t>there is an easy answer, </a:t>
            </a:r>
          </a:p>
          <a:p>
            <a:pPr algn="ctr">
              <a:defRPr/>
            </a:pPr>
            <a:r>
              <a:rPr lang="en-US" sz="4800" dirty="0">
                <a:solidFill>
                  <a:schemeClr val="accent5">
                    <a:lumMod val="50000"/>
                  </a:schemeClr>
                </a:solidFill>
              </a:rPr>
              <a:t>and it is wrong. </a:t>
            </a:r>
          </a:p>
          <a:p>
            <a:pPr algn="ctr">
              <a:spcBef>
                <a:spcPts val="360"/>
              </a:spcBef>
              <a:defRPr/>
            </a:pPr>
            <a:endParaRPr lang="en-US" sz="4000" b="1" dirty="0">
              <a:solidFill>
                <a:srgbClr val="0070C0"/>
              </a:solidFill>
            </a:endParaRPr>
          </a:p>
        </p:txBody>
      </p:sp>
      <p:sp>
        <p:nvSpPr>
          <p:cNvPr id="13" name="TextBox 12">
            <a:extLst>
              <a:ext uri="{FF2B5EF4-FFF2-40B4-BE49-F238E27FC236}">
                <a16:creationId xmlns:a16="http://schemas.microsoft.com/office/drawing/2014/main" id="{CE55500D-939F-3348-880F-56071642B726}"/>
              </a:ext>
            </a:extLst>
          </p:cNvPr>
          <p:cNvSpPr txBox="1"/>
          <p:nvPr/>
        </p:nvSpPr>
        <p:spPr>
          <a:xfrm>
            <a:off x="5951349" y="2774037"/>
            <a:ext cx="3866827" cy="584775"/>
          </a:xfrm>
          <a:prstGeom prst="rect">
            <a:avLst/>
          </a:prstGeom>
          <a:noFill/>
        </p:spPr>
        <p:txBody>
          <a:bodyPr wrap="square" rtlCol="0">
            <a:spAutoFit/>
          </a:bodyPr>
          <a:lstStyle/>
          <a:p>
            <a:r>
              <a:rPr lang="en-US" sz="3200" dirty="0">
                <a:solidFill>
                  <a:schemeClr val="accent2"/>
                </a:solidFill>
                <a:latin typeface="Times" pitchFamily="2" charset="0"/>
              </a:rPr>
              <a:t>— H.L. Mencken</a:t>
            </a:r>
          </a:p>
        </p:txBody>
      </p:sp>
    </p:spTree>
    <p:extLst>
      <p:ext uri="{BB962C8B-B14F-4D97-AF65-F5344CB8AC3E}">
        <p14:creationId xmlns:p14="http://schemas.microsoft.com/office/powerpoint/2010/main" val="33286319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0CF06C-66ED-2A40-5402-0C8E6A6293CE}"/>
              </a:ext>
            </a:extLst>
          </p:cNvPr>
          <p:cNvPicPr>
            <a:picLocks noChangeAspect="1"/>
          </p:cNvPicPr>
          <p:nvPr/>
        </p:nvPicPr>
        <p:blipFill rotWithShape="1">
          <a:blip r:embed="rId3"/>
          <a:srcRect l="30483" t="7450" r="30727" b="6200"/>
          <a:stretch/>
        </p:blipFill>
        <p:spPr>
          <a:xfrm>
            <a:off x="4594778" y="1831931"/>
            <a:ext cx="2419797" cy="3194137"/>
          </a:xfrm>
          <a:prstGeom prst="rect">
            <a:avLst/>
          </a:prstGeom>
          <a:ln>
            <a:noFill/>
          </a:ln>
          <a:effectLst>
            <a:softEdge rad="112500"/>
          </a:effectLst>
        </p:spPr>
      </p:pic>
      <p:pic>
        <p:nvPicPr>
          <p:cNvPr id="14" name="Picture 13">
            <a:extLst>
              <a:ext uri="{FF2B5EF4-FFF2-40B4-BE49-F238E27FC236}">
                <a16:creationId xmlns:a16="http://schemas.microsoft.com/office/drawing/2014/main" id="{CB024B78-4BB7-134C-86F3-814BDB500DD1}"/>
              </a:ext>
            </a:extLst>
          </p:cNvPr>
          <p:cNvPicPr>
            <a:picLocks noChangeAspect="1"/>
          </p:cNvPicPr>
          <p:nvPr/>
        </p:nvPicPr>
        <p:blipFill>
          <a:blip r:embed="rId4"/>
          <a:stretch>
            <a:fillRect/>
          </a:stretch>
        </p:blipFill>
        <p:spPr>
          <a:xfrm>
            <a:off x="3415038" y="1071823"/>
            <a:ext cx="4714354" cy="4714354"/>
          </a:xfrm>
          <a:prstGeom prst="rect">
            <a:avLst/>
          </a:prstGeom>
        </p:spPr>
      </p:pic>
      <p:sp>
        <p:nvSpPr>
          <p:cNvPr id="5" name="TextBox 4">
            <a:extLst>
              <a:ext uri="{FF2B5EF4-FFF2-40B4-BE49-F238E27FC236}">
                <a16:creationId xmlns:a16="http://schemas.microsoft.com/office/drawing/2014/main" id="{02045738-9D36-8A4B-B3D7-586408A0454E}"/>
              </a:ext>
            </a:extLst>
          </p:cNvPr>
          <p:cNvSpPr txBox="1"/>
          <p:nvPr/>
        </p:nvSpPr>
        <p:spPr>
          <a:xfrm>
            <a:off x="-9156524" y="1474994"/>
            <a:ext cx="23041836" cy="4042132"/>
          </a:xfrm>
          <a:prstGeom prst="rect">
            <a:avLst/>
          </a:prstGeom>
          <a:noFill/>
        </p:spPr>
        <p:txBody>
          <a:bodyPr wrap="square" rtlCol="0">
            <a:spAutoFit/>
          </a:bodyPr>
          <a:lstStyle/>
          <a:p>
            <a:pPr algn="ctr">
              <a:spcBef>
                <a:spcPts val="360"/>
              </a:spcBef>
              <a:defRPr/>
            </a:pPr>
            <a:r>
              <a:rPr lang="en-US" sz="4000" b="1" dirty="0">
                <a:solidFill>
                  <a:schemeClr val="accent5">
                    <a:lumMod val="50000"/>
                  </a:schemeClr>
                </a:solidFill>
              </a:rPr>
              <a:t>Successful Living                </a:t>
            </a:r>
          </a:p>
          <a:p>
            <a:pPr algn="ctr">
              <a:spcBef>
                <a:spcPts val="360"/>
              </a:spcBef>
              <a:defRPr/>
            </a:pPr>
            <a:r>
              <a:rPr lang="en-US" sz="4000" b="1" dirty="0">
                <a:solidFill>
                  <a:schemeClr val="accent5">
                    <a:lumMod val="50000"/>
                  </a:schemeClr>
                </a:solidFill>
              </a:rPr>
              <a:t>                                                           </a:t>
            </a:r>
          </a:p>
          <a:p>
            <a:pPr algn="ctr">
              <a:spcBef>
                <a:spcPts val="360"/>
              </a:spcBef>
              <a:defRPr/>
            </a:pPr>
            <a:r>
              <a:rPr lang="en-US" sz="4000" b="1" dirty="0">
                <a:solidFill>
                  <a:schemeClr val="accent5">
                    <a:lumMod val="50000"/>
                  </a:schemeClr>
                </a:solidFill>
              </a:rPr>
              <a:t>													</a:t>
            </a:r>
          </a:p>
          <a:p>
            <a:pPr algn="ctr">
              <a:spcBef>
                <a:spcPts val="360"/>
              </a:spcBef>
              <a:defRPr/>
            </a:pPr>
            <a:r>
              <a:rPr lang="en-US" sz="4000" b="1" dirty="0">
                <a:solidFill>
                  <a:schemeClr val="accent5">
                    <a:lumMod val="50000"/>
                  </a:schemeClr>
                </a:solidFill>
              </a:rPr>
              <a:t>														</a:t>
            </a:r>
          </a:p>
          <a:p>
            <a:pPr algn="ctr">
              <a:spcBef>
                <a:spcPts val="360"/>
              </a:spcBef>
              <a:defRPr/>
            </a:pPr>
            <a:r>
              <a:rPr lang="en-US" sz="4000" b="1" dirty="0">
                <a:solidFill>
                  <a:schemeClr val="accent5">
                    <a:lumMod val="50000"/>
                  </a:schemeClr>
                </a:solidFill>
              </a:rPr>
              <a:t>				</a:t>
            </a:r>
          </a:p>
          <a:p>
            <a:pPr algn="ctr">
              <a:spcBef>
                <a:spcPts val="360"/>
              </a:spcBef>
              <a:defRPr/>
            </a:pPr>
            <a:r>
              <a:rPr lang="en-US" sz="4000" b="1" dirty="0">
                <a:solidFill>
                  <a:schemeClr val="accent5">
                    <a:lumMod val="50000"/>
                  </a:schemeClr>
                </a:solidFill>
              </a:rPr>
              <a:t>																Successful Changing</a:t>
            </a:r>
            <a:endParaRPr lang="en-US" sz="4000" dirty="0">
              <a:solidFill>
                <a:schemeClr val="accent5">
                  <a:lumMod val="50000"/>
                </a:schemeClr>
              </a:solidFill>
            </a:endParaRPr>
          </a:p>
        </p:txBody>
      </p:sp>
    </p:spTree>
    <p:extLst>
      <p:ext uri="{BB962C8B-B14F-4D97-AF65-F5344CB8AC3E}">
        <p14:creationId xmlns:p14="http://schemas.microsoft.com/office/powerpoint/2010/main" val="1020635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9DD866E-5213-1641-8BEA-1094F0DDEB37}"/>
              </a:ext>
            </a:extLst>
          </p:cNvPr>
          <p:cNvPicPr>
            <a:picLocks noChangeAspect="1"/>
          </p:cNvPicPr>
          <p:nvPr/>
        </p:nvPicPr>
        <p:blipFill>
          <a:blip r:embed="rId3"/>
          <a:stretch>
            <a:fillRect/>
          </a:stretch>
        </p:blipFill>
        <p:spPr>
          <a:xfrm>
            <a:off x="1145964" y="2141698"/>
            <a:ext cx="9695266" cy="3303656"/>
          </a:xfrm>
          <a:prstGeom prst="rect">
            <a:avLst/>
          </a:prstGeom>
        </p:spPr>
      </p:pic>
      <p:sp>
        <p:nvSpPr>
          <p:cNvPr id="12" name="Rectangle 11">
            <a:extLst>
              <a:ext uri="{FF2B5EF4-FFF2-40B4-BE49-F238E27FC236}">
                <a16:creationId xmlns:a16="http://schemas.microsoft.com/office/drawing/2014/main" id="{4993C0D0-3E3D-7449-92FB-290DE21F6B98}"/>
              </a:ext>
            </a:extLst>
          </p:cNvPr>
          <p:cNvSpPr/>
          <p:nvPr/>
        </p:nvSpPr>
        <p:spPr>
          <a:xfrm>
            <a:off x="242510" y="2225817"/>
            <a:ext cx="2665709" cy="461665"/>
          </a:xfrm>
          <a:prstGeom prst="rect">
            <a:avLst/>
          </a:prstGeom>
        </p:spPr>
        <p:txBody>
          <a:bodyPr wrap="square">
            <a:spAutoFit/>
          </a:bodyPr>
          <a:lstStyle/>
          <a:p>
            <a:pPr algn="ctr">
              <a:spcBef>
                <a:spcPct val="20000"/>
              </a:spcBef>
              <a:buSzPct val="50000"/>
              <a:defRPr/>
            </a:pPr>
            <a:r>
              <a:rPr lang="en-US" sz="2400" b="1" dirty="0">
                <a:solidFill>
                  <a:srgbClr val="002060"/>
                </a:solidFill>
                <a:ea typeface="ＭＳ Ｐゴシック" charset="0"/>
              </a:rPr>
              <a:t>Precontemplation</a:t>
            </a:r>
          </a:p>
        </p:txBody>
      </p:sp>
      <p:sp>
        <p:nvSpPr>
          <p:cNvPr id="17" name="Rectangle 16">
            <a:extLst>
              <a:ext uri="{FF2B5EF4-FFF2-40B4-BE49-F238E27FC236}">
                <a16:creationId xmlns:a16="http://schemas.microsoft.com/office/drawing/2014/main" id="{69561211-393A-8241-8250-15B79D858673}"/>
              </a:ext>
            </a:extLst>
          </p:cNvPr>
          <p:cNvSpPr/>
          <p:nvPr/>
        </p:nvSpPr>
        <p:spPr>
          <a:xfrm>
            <a:off x="1499090" y="4878562"/>
            <a:ext cx="2665709" cy="461665"/>
          </a:xfrm>
          <a:prstGeom prst="rect">
            <a:avLst/>
          </a:prstGeom>
        </p:spPr>
        <p:txBody>
          <a:bodyPr wrap="square">
            <a:spAutoFit/>
          </a:bodyPr>
          <a:lstStyle/>
          <a:p>
            <a:pPr algn="ctr">
              <a:spcBef>
                <a:spcPct val="20000"/>
              </a:spcBef>
              <a:buSzPct val="50000"/>
              <a:defRPr/>
            </a:pPr>
            <a:r>
              <a:rPr lang="en-US" sz="2400" b="1" dirty="0">
                <a:solidFill>
                  <a:srgbClr val="002060"/>
                </a:solidFill>
                <a:ea typeface="ＭＳ Ｐゴシック" charset="0"/>
              </a:rPr>
              <a:t>Contemplation</a:t>
            </a:r>
          </a:p>
        </p:txBody>
      </p:sp>
      <p:sp>
        <p:nvSpPr>
          <p:cNvPr id="18" name="Rectangle 17">
            <a:extLst>
              <a:ext uri="{FF2B5EF4-FFF2-40B4-BE49-F238E27FC236}">
                <a16:creationId xmlns:a16="http://schemas.microsoft.com/office/drawing/2014/main" id="{70651AC1-4F1F-7A42-9002-08B6347C14BD}"/>
              </a:ext>
            </a:extLst>
          </p:cNvPr>
          <p:cNvSpPr/>
          <p:nvPr/>
        </p:nvSpPr>
        <p:spPr>
          <a:xfrm>
            <a:off x="2705314" y="2244633"/>
            <a:ext cx="2665709" cy="461665"/>
          </a:xfrm>
          <a:prstGeom prst="rect">
            <a:avLst/>
          </a:prstGeom>
        </p:spPr>
        <p:txBody>
          <a:bodyPr wrap="square">
            <a:spAutoFit/>
          </a:bodyPr>
          <a:lstStyle/>
          <a:p>
            <a:pPr algn="ctr">
              <a:spcBef>
                <a:spcPct val="20000"/>
              </a:spcBef>
              <a:buSzPct val="50000"/>
              <a:defRPr/>
            </a:pPr>
            <a:r>
              <a:rPr lang="en-US" sz="2400" b="1" dirty="0">
                <a:solidFill>
                  <a:srgbClr val="002060"/>
                </a:solidFill>
                <a:ea typeface="ＭＳ Ｐゴシック" charset="0"/>
              </a:rPr>
              <a:t>Preparation</a:t>
            </a:r>
          </a:p>
        </p:txBody>
      </p:sp>
      <p:sp>
        <p:nvSpPr>
          <p:cNvPr id="19" name="Rectangle 18">
            <a:extLst>
              <a:ext uri="{FF2B5EF4-FFF2-40B4-BE49-F238E27FC236}">
                <a16:creationId xmlns:a16="http://schemas.microsoft.com/office/drawing/2014/main" id="{D4BC9E0C-FA1B-4E41-88A9-AF8DDF35237D}"/>
              </a:ext>
            </a:extLst>
          </p:cNvPr>
          <p:cNvSpPr/>
          <p:nvPr/>
        </p:nvSpPr>
        <p:spPr>
          <a:xfrm>
            <a:off x="5045091" y="2222669"/>
            <a:ext cx="2665709" cy="461665"/>
          </a:xfrm>
          <a:prstGeom prst="rect">
            <a:avLst/>
          </a:prstGeom>
        </p:spPr>
        <p:txBody>
          <a:bodyPr wrap="square">
            <a:spAutoFit/>
          </a:bodyPr>
          <a:lstStyle/>
          <a:p>
            <a:pPr algn="ctr">
              <a:spcBef>
                <a:spcPct val="20000"/>
              </a:spcBef>
              <a:buSzPct val="50000"/>
              <a:defRPr/>
            </a:pPr>
            <a:r>
              <a:rPr lang="en-US" sz="2400" b="1" dirty="0">
                <a:solidFill>
                  <a:srgbClr val="002060"/>
                </a:solidFill>
                <a:ea typeface="ＭＳ Ｐゴシック" charset="0"/>
              </a:rPr>
              <a:t>Maintenance</a:t>
            </a:r>
          </a:p>
        </p:txBody>
      </p:sp>
      <p:sp>
        <p:nvSpPr>
          <p:cNvPr id="20" name="Rectangle 19">
            <a:extLst>
              <a:ext uri="{FF2B5EF4-FFF2-40B4-BE49-F238E27FC236}">
                <a16:creationId xmlns:a16="http://schemas.microsoft.com/office/drawing/2014/main" id="{28DB218D-F5D7-EE46-A755-D338ED3EBE1F}"/>
              </a:ext>
            </a:extLst>
          </p:cNvPr>
          <p:cNvSpPr/>
          <p:nvPr/>
        </p:nvSpPr>
        <p:spPr>
          <a:xfrm>
            <a:off x="3765022" y="4868179"/>
            <a:ext cx="2665709" cy="461665"/>
          </a:xfrm>
          <a:prstGeom prst="rect">
            <a:avLst/>
          </a:prstGeom>
        </p:spPr>
        <p:txBody>
          <a:bodyPr wrap="square">
            <a:spAutoFit/>
          </a:bodyPr>
          <a:lstStyle/>
          <a:p>
            <a:pPr algn="ctr">
              <a:spcBef>
                <a:spcPct val="20000"/>
              </a:spcBef>
              <a:buSzPct val="50000"/>
              <a:defRPr/>
            </a:pPr>
            <a:r>
              <a:rPr lang="en-US" sz="2400" b="1" dirty="0">
                <a:solidFill>
                  <a:srgbClr val="002060"/>
                </a:solidFill>
                <a:ea typeface="ＭＳ Ｐゴシック" charset="0"/>
              </a:rPr>
              <a:t>Action</a:t>
            </a:r>
          </a:p>
        </p:txBody>
      </p:sp>
      <p:sp>
        <p:nvSpPr>
          <p:cNvPr id="22" name="Rectangle 21">
            <a:extLst>
              <a:ext uri="{FF2B5EF4-FFF2-40B4-BE49-F238E27FC236}">
                <a16:creationId xmlns:a16="http://schemas.microsoft.com/office/drawing/2014/main" id="{3A235934-BBD5-0A4A-9E9A-F0F7F5DF55B2}"/>
              </a:ext>
            </a:extLst>
          </p:cNvPr>
          <p:cNvSpPr/>
          <p:nvPr/>
        </p:nvSpPr>
        <p:spPr>
          <a:xfrm>
            <a:off x="1575365" y="5338968"/>
            <a:ext cx="5603072" cy="369332"/>
          </a:xfrm>
          <a:prstGeom prst="rect">
            <a:avLst/>
          </a:prstGeom>
        </p:spPr>
        <p:txBody>
          <a:bodyPr wrap="none">
            <a:spAutoFit/>
          </a:bodyPr>
          <a:lstStyle/>
          <a:p>
            <a:r>
              <a:rPr lang="en-US" i="1" dirty="0">
                <a:latin typeface="Times" pitchFamily="2" charset="0"/>
              </a:rPr>
              <a:t>—“Changing for Good” Prochaska, Norcross, </a:t>
            </a:r>
            <a:r>
              <a:rPr lang="en-US" i="1" dirty="0" err="1">
                <a:latin typeface="Times" pitchFamily="2" charset="0"/>
              </a:rPr>
              <a:t>Diclemente</a:t>
            </a:r>
            <a:endParaRPr lang="en-US" i="1" dirty="0">
              <a:latin typeface="Times" pitchFamily="2" charset="0"/>
            </a:endParaRPr>
          </a:p>
        </p:txBody>
      </p:sp>
      <p:pic>
        <p:nvPicPr>
          <p:cNvPr id="24" name="Picture 23">
            <a:extLst>
              <a:ext uri="{FF2B5EF4-FFF2-40B4-BE49-F238E27FC236}">
                <a16:creationId xmlns:a16="http://schemas.microsoft.com/office/drawing/2014/main" id="{119FED0D-F1BA-A941-B309-818F2407695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36068" y="2557537"/>
            <a:ext cx="678593" cy="678593"/>
          </a:xfrm>
          <a:prstGeom prst="rect">
            <a:avLst/>
          </a:prstGeom>
        </p:spPr>
      </p:pic>
      <p:pic>
        <p:nvPicPr>
          <p:cNvPr id="25" name="Picture 24">
            <a:extLst>
              <a:ext uri="{FF2B5EF4-FFF2-40B4-BE49-F238E27FC236}">
                <a16:creationId xmlns:a16="http://schemas.microsoft.com/office/drawing/2014/main" id="{C10269CC-4225-144D-AD41-1CF2D240B4E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28784" y="2532159"/>
            <a:ext cx="678593" cy="678593"/>
          </a:xfrm>
          <a:prstGeom prst="rect">
            <a:avLst/>
          </a:prstGeom>
        </p:spPr>
      </p:pic>
      <p:pic>
        <p:nvPicPr>
          <p:cNvPr id="26" name="Picture 25">
            <a:extLst>
              <a:ext uri="{FF2B5EF4-FFF2-40B4-BE49-F238E27FC236}">
                <a16:creationId xmlns:a16="http://schemas.microsoft.com/office/drawing/2014/main" id="{121A5F89-88E3-D040-B484-6E17243DB1D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35180" y="2556278"/>
            <a:ext cx="678593" cy="678593"/>
          </a:xfrm>
          <a:prstGeom prst="rect">
            <a:avLst/>
          </a:prstGeom>
        </p:spPr>
      </p:pic>
      <p:pic>
        <p:nvPicPr>
          <p:cNvPr id="27" name="Picture 26">
            <a:extLst>
              <a:ext uri="{FF2B5EF4-FFF2-40B4-BE49-F238E27FC236}">
                <a16:creationId xmlns:a16="http://schemas.microsoft.com/office/drawing/2014/main" id="{4084B1B9-9FB0-C04D-BD36-00EDEFE03D8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V="1">
            <a:off x="2428819" y="4397429"/>
            <a:ext cx="678593" cy="678593"/>
          </a:xfrm>
          <a:prstGeom prst="rect">
            <a:avLst/>
          </a:prstGeom>
        </p:spPr>
      </p:pic>
      <p:pic>
        <p:nvPicPr>
          <p:cNvPr id="28" name="Picture 27">
            <a:extLst>
              <a:ext uri="{FF2B5EF4-FFF2-40B4-BE49-F238E27FC236}">
                <a16:creationId xmlns:a16="http://schemas.microsoft.com/office/drawing/2014/main" id="{F5F88413-0852-BE44-BF9A-D91CFD3BEAC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V="1">
            <a:off x="4769061" y="4397429"/>
            <a:ext cx="678593" cy="678593"/>
          </a:xfrm>
          <a:prstGeom prst="rect">
            <a:avLst/>
          </a:prstGeom>
        </p:spPr>
      </p:pic>
      <p:sp>
        <p:nvSpPr>
          <p:cNvPr id="2" name="Title 1">
            <a:extLst>
              <a:ext uri="{FF2B5EF4-FFF2-40B4-BE49-F238E27FC236}">
                <a16:creationId xmlns:a16="http://schemas.microsoft.com/office/drawing/2014/main" id="{22A99112-49D3-047D-16B2-140BF5E5F690}"/>
              </a:ext>
            </a:extLst>
          </p:cNvPr>
          <p:cNvSpPr>
            <a:spLocks noGrp="1"/>
          </p:cNvSpPr>
          <p:nvPr>
            <p:ph type="title"/>
          </p:nvPr>
        </p:nvSpPr>
        <p:spPr>
          <a:xfrm>
            <a:off x="325630" y="553189"/>
            <a:ext cx="10515600" cy="1325563"/>
          </a:xfrm>
        </p:spPr>
        <p:txBody>
          <a:bodyPr>
            <a:normAutofit/>
          </a:bodyPr>
          <a:lstStyle/>
          <a:p>
            <a:r>
              <a:rPr lang="en-US" sz="6600" dirty="0"/>
              <a:t>Stages of Change</a:t>
            </a:r>
            <a:endParaRPr lang="en-US" sz="6600" dirty="0">
              <a:solidFill>
                <a:srgbClr val="42CD3F"/>
              </a:solidFill>
            </a:endParaRPr>
          </a:p>
        </p:txBody>
      </p:sp>
    </p:spTree>
    <p:extLst>
      <p:ext uri="{BB962C8B-B14F-4D97-AF65-F5344CB8AC3E}">
        <p14:creationId xmlns:p14="http://schemas.microsoft.com/office/powerpoint/2010/main" val="4267132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993C0D0-3E3D-7449-92FB-290DE21F6B98}"/>
              </a:ext>
            </a:extLst>
          </p:cNvPr>
          <p:cNvSpPr/>
          <p:nvPr/>
        </p:nvSpPr>
        <p:spPr>
          <a:xfrm>
            <a:off x="2794861" y="1208728"/>
            <a:ext cx="6602278" cy="4998291"/>
          </a:xfrm>
          <a:prstGeom prst="rect">
            <a:avLst/>
          </a:prstGeom>
        </p:spPr>
        <p:txBody>
          <a:bodyPr wrap="square">
            <a:spAutoFit/>
          </a:bodyPr>
          <a:lstStyle/>
          <a:p>
            <a:pPr>
              <a:spcBef>
                <a:spcPts val="264"/>
              </a:spcBef>
              <a:spcAft>
                <a:spcPts val="2400"/>
              </a:spcAft>
              <a:buSzPct val="50000"/>
              <a:defRPr/>
            </a:pPr>
            <a:r>
              <a:rPr lang="en-US" sz="3600" b="1" dirty="0">
                <a:solidFill>
                  <a:srgbClr val="002060"/>
                </a:solidFill>
                <a:ea typeface="ＭＳ Ｐゴシック" charset="0"/>
              </a:rPr>
              <a:t>Precontemplation</a:t>
            </a:r>
            <a:r>
              <a:rPr lang="en-US" sz="3600" dirty="0">
                <a:solidFill>
                  <a:srgbClr val="002060"/>
                </a:solidFill>
                <a:ea typeface="ＭＳ Ｐゴシック" charset="0"/>
              </a:rPr>
              <a:t> = Awareness</a:t>
            </a:r>
          </a:p>
          <a:p>
            <a:pPr>
              <a:spcBef>
                <a:spcPts val="264"/>
              </a:spcBef>
              <a:spcAft>
                <a:spcPts val="2400"/>
              </a:spcAft>
              <a:buSzPct val="50000"/>
              <a:defRPr/>
            </a:pPr>
            <a:r>
              <a:rPr lang="en-US" sz="3600" b="1" dirty="0">
                <a:solidFill>
                  <a:srgbClr val="002060"/>
                </a:solidFill>
                <a:ea typeface="ＭＳ Ｐゴシック" charset="0"/>
              </a:rPr>
              <a:t>Contemplation</a:t>
            </a:r>
            <a:r>
              <a:rPr lang="en-US" sz="3600" dirty="0">
                <a:solidFill>
                  <a:srgbClr val="002060"/>
                </a:solidFill>
                <a:ea typeface="ＭＳ Ｐゴシック" charset="0"/>
              </a:rPr>
              <a:t> = Insight</a:t>
            </a:r>
          </a:p>
          <a:p>
            <a:pPr>
              <a:spcBef>
                <a:spcPts val="264"/>
              </a:spcBef>
              <a:spcAft>
                <a:spcPts val="2400"/>
              </a:spcAft>
              <a:buSzPct val="50000"/>
              <a:defRPr/>
            </a:pPr>
            <a:r>
              <a:rPr lang="en-US" sz="3600" b="1" dirty="0">
                <a:solidFill>
                  <a:srgbClr val="002060"/>
                </a:solidFill>
                <a:ea typeface="ＭＳ Ｐゴシック" charset="0"/>
              </a:rPr>
              <a:t>Preparation</a:t>
            </a:r>
            <a:r>
              <a:rPr lang="en-US" sz="3600" dirty="0">
                <a:solidFill>
                  <a:srgbClr val="002060"/>
                </a:solidFill>
                <a:ea typeface="ＭＳ Ｐゴシック" charset="0"/>
              </a:rPr>
              <a:t> = Planning</a:t>
            </a:r>
          </a:p>
          <a:p>
            <a:pPr>
              <a:spcBef>
                <a:spcPts val="264"/>
              </a:spcBef>
              <a:spcAft>
                <a:spcPts val="2400"/>
              </a:spcAft>
              <a:buSzPct val="50000"/>
              <a:defRPr/>
            </a:pPr>
            <a:r>
              <a:rPr lang="en-US" sz="3600" b="1" dirty="0">
                <a:solidFill>
                  <a:srgbClr val="002060"/>
                </a:solidFill>
                <a:ea typeface="ＭＳ Ｐゴシック" charset="0"/>
              </a:rPr>
              <a:t>Action</a:t>
            </a:r>
            <a:r>
              <a:rPr lang="en-US" sz="3600" dirty="0">
                <a:solidFill>
                  <a:srgbClr val="002060"/>
                </a:solidFill>
                <a:ea typeface="ＭＳ Ｐゴシック" charset="0"/>
              </a:rPr>
              <a:t> = Make the move</a:t>
            </a:r>
          </a:p>
          <a:p>
            <a:pPr>
              <a:spcBef>
                <a:spcPts val="264"/>
              </a:spcBef>
              <a:spcAft>
                <a:spcPts val="2400"/>
              </a:spcAft>
              <a:buSzPct val="50000"/>
              <a:defRPr/>
            </a:pPr>
            <a:r>
              <a:rPr lang="en-US" sz="3600" b="1" dirty="0">
                <a:solidFill>
                  <a:srgbClr val="002060"/>
                </a:solidFill>
                <a:ea typeface="ＭＳ Ｐゴシック" charset="0"/>
              </a:rPr>
              <a:t>Maintenance</a:t>
            </a:r>
            <a:r>
              <a:rPr lang="en-US" sz="3600" dirty="0">
                <a:solidFill>
                  <a:srgbClr val="002060"/>
                </a:solidFill>
                <a:ea typeface="ＭＳ Ｐゴシック" charset="0"/>
              </a:rPr>
              <a:t> = Long-term effort</a:t>
            </a:r>
          </a:p>
          <a:p>
            <a:pPr algn="ctr">
              <a:spcBef>
                <a:spcPct val="20000"/>
              </a:spcBef>
              <a:buSzPct val="50000"/>
              <a:defRPr/>
            </a:pPr>
            <a:endParaRPr lang="en-US" sz="2400" b="1" dirty="0">
              <a:solidFill>
                <a:schemeClr val="accent5">
                  <a:lumMod val="50000"/>
                </a:schemeClr>
              </a:solidFill>
              <a:ea typeface="ＭＳ Ｐゴシック" charset="0"/>
            </a:endParaRPr>
          </a:p>
        </p:txBody>
      </p:sp>
      <p:pic>
        <p:nvPicPr>
          <p:cNvPr id="24" name="Picture 23">
            <a:extLst>
              <a:ext uri="{FF2B5EF4-FFF2-40B4-BE49-F238E27FC236}">
                <a16:creationId xmlns:a16="http://schemas.microsoft.com/office/drawing/2014/main" id="{119FED0D-F1BA-A941-B309-818F240769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36377" y="1003500"/>
            <a:ext cx="1270459" cy="1270459"/>
          </a:xfrm>
          <a:prstGeom prst="rect">
            <a:avLst/>
          </a:prstGeom>
        </p:spPr>
      </p:pic>
      <p:pic>
        <p:nvPicPr>
          <p:cNvPr id="23" name="Picture 22">
            <a:extLst>
              <a:ext uri="{FF2B5EF4-FFF2-40B4-BE49-F238E27FC236}">
                <a16:creationId xmlns:a16="http://schemas.microsoft.com/office/drawing/2014/main" id="{A9193B59-5EBF-C44D-85E9-AE8D2E0A9A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36373" y="1921440"/>
            <a:ext cx="1270459" cy="1270459"/>
          </a:xfrm>
          <a:prstGeom prst="rect">
            <a:avLst/>
          </a:prstGeom>
        </p:spPr>
      </p:pic>
      <p:pic>
        <p:nvPicPr>
          <p:cNvPr id="29" name="Picture 28">
            <a:extLst>
              <a:ext uri="{FF2B5EF4-FFF2-40B4-BE49-F238E27FC236}">
                <a16:creationId xmlns:a16="http://schemas.microsoft.com/office/drawing/2014/main" id="{DBBEF865-CFC1-EC41-86B3-253CAB244F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36377" y="2835293"/>
            <a:ext cx="1270459" cy="1270459"/>
          </a:xfrm>
          <a:prstGeom prst="rect">
            <a:avLst/>
          </a:prstGeom>
        </p:spPr>
      </p:pic>
      <p:pic>
        <p:nvPicPr>
          <p:cNvPr id="31" name="Picture 30">
            <a:extLst>
              <a:ext uri="{FF2B5EF4-FFF2-40B4-BE49-F238E27FC236}">
                <a16:creationId xmlns:a16="http://schemas.microsoft.com/office/drawing/2014/main" id="{B8BB5C26-247E-8949-8CAC-32F99396E5D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36372" y="3716950"/>
            <a:ext cx="1270459" cy="1270459"/>
          </a:xfrm>
          <a:prstGeom prst="rect">
            <a:avLst/>
          </a:prstGeom>
        </p:spPr>
      </p:pic>
      <p:pic>
        <p:nvPicPr>
          <p:cNvPr id="32" name="Picture 31">
            <a:extLst>
              <a:ext uri="{FF2B5EF4-FFF2-40B4-BE49-F238E27FC236}">
                <a16:creationId xmlns:a16="http://schemas.microsoft.com/office/drawing/2014/main" id="{03A522B3-3B95-6842-8F82-2E226C4A6EF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36367" y="4598607"/>
            <a:ext cx="1270459" cy="1270459"/>
          </a:xfrm>
          <a:prstGeom prst="rect">
            <a:avLst/>
          </a:prstGeom>
        </p:spPr>
      </p:pic>
    </p:spTree>
    <p:extLst>
      <p:ext uri="{BB962C8B-B14F-4D97-AF65-F5344CB8AC3E}">
        <p14:creationId xmlns:p14="http://schemas.microsoft.com/office/powerpoint/2010/main" val="16798660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2045738-9D36-8A4B-B3D7-586408A0454E}"/>
              </a:ext>
            </a:extLst>
          </p:cNvPr>
          <p:cNvSpPr txBox="1"/>
          <p:nvPr/>
        </p:nvSpPr>
        <p:spPr>
          <a:xfrm>
            <a:off x="4757247" y="832646"/>
            <a:ext cx="7302825" cy="1046440"/>
          </a:xfrm>
          <a:prstGeom prst="rect">
            <a:avLst/>
          </a:prstGeom>
          <a:noFill/>
        </p:spPr>
        <p:txBody>
          <a:bodyPr wrap="square" rtlCol="0">
            <a:spAutoFit/>
          </a:bodyPr>
          <a:lstStyle/>
          <a:p>
            <a:pPr algn="ctr">
              <a:spcBef>
                <a:spcPts val="360"/>
              </a:spcBef>
              <a:defRPr/>
            </a:pPr>
            <a:r>
              <a:rPr lang="en-US" sz="6200" dirty="0">
                <a:solidFill>
                  <a:srgbClr val="64B246"/>
                </a:solidFill>
                <a:latin typeface="Sagona Book" panose="02020503050505020204" pitchFamily="18" charset="0"/>
                <a:ea typeface="+mj-ea"/>
                <a:cs typeface="+mj-cs"/>
              </a:rPr>
              <a:t>Precontemplation</a:t>
            </a:r>
            <a:endParaRPr lang="en-US" sz="6200" dirty="0">
              <a:solidFill>
                <a:srgbClr val="42CD3F"/>
              </a:solidFill>
            </a:endParaRPr>
          </a:p>
        </p:txBody>
      </p:sp>
      <p:sp>
        <p:nvSpPr>
          <p:cNvPr id="8" name="TextBox 7">
            <a:extLst>
              <a:ext uri="{FF2B5EF4-FFF2-40B4-BE49-F238E27FC236}">
                <a16:creationId xmlns:a16="http://schemas.microsoft.com/office/drawing/2014/main" id="{D22FF02E-7481-CA4C-BC9E-AFB27D9EE7CA}"/>
              </a:ext>
            </a:extLst>
          </p:cNvPr>
          <p:cNvSpPr txBox="1"/>
          <p:nvPr/>
        </p:nvSpPr>
        <p:spPr>
          <a:xfrm>
            <a:off x="5724778" y="2511182"/>
            <a:ext cx="5367765" cy="3077766"/>
          </a:xfrm>
          <a:prstGeom prst="rect">
            <a:avLst/>
          </a:prstGeom>
          <a:noFill/>
        </p:spPr>
        <p:txBody>
          <a:bodyPr wrap="square" rtlCol="0">
            <a:spAutoFit/>
          </a:bodyPr>
          <a:lstStyle/>
          <a:p>
            <a:pPr algn="ctr">
              <a:spcBef>
                <a:spcPct val="20000"/>
              </a:spcBef>
              <a:buSzPct val="25000"/>
              <a:buFont typeface="Wingdings" panose="05000000000000000000" pitchFamily="2" charset="2"/>
              <a:buNone/>
              <a:defRPr/>
            </a:pPr>
            <a:r>
              <a:rPr lang="en-US" altLang="en-US" sz="4400" dirty="0">
                <a:solidFill>
                  <a:srgbClr val="002060"/>
                </a:solidFill>
              </a:rPr>
              <a:t>Life’</a:t>
            </a:r>
            <a:r>
              <a:rPr lang="en-US" altLang="ja-JP" sz="4400" dirty="0">
                <a:solidFill>
                  <a:srgbClr val="002060"/>
                </a:solidFill>
              </a:rPr>
              <a:t>s milestones confront us with realities about ourselves</a:t>
            </a:r>
            <a:endParaRPr lang="en-US" altLang="en-US" sz="4400" dirty="0">
              <a:solidFill>
                <a:srgbClr val="002060"/>
              </a:solidFill>
            </a:endParaRPr>
          </a:p>
          <a:p>
            <a:endParaRPr lang="en-US" dirty="0"/>
          </a:p>
        </p:txBody>
      </p:sp>
      <p:pic>
        <p:nvPicPr>
          <p:cNvPr id="3" name="Picture 2">
            <a:extLst>
              <a:ext uri="{FF2B5EF4-FFF2-40B4-BE49-F238E27FC236}">
                <a16:creationId xmlns:a16="http://schemas.microsoft.com/office/drawing/2014/main" id="{134B50D0-C75A-2446-862F-0D9E3F231515}"/>
              </a:ext>
            </a:extLst>
          </p:cNvPr>
          <p:cNvPicPr>
            <a:picLocks noChangeAspect="1"/>
          </p:cNvPicPr>
          <p:nvPr/>
        </p:nvPicPr>
        <p:blipFill>
          <a:blip r:embed="rId3">
            <a:duotone>
              <a:schemeClr val="bg2">
                <a:shade val="45000"/>
                <a:satMod val="135000"/>
              </a:schemeClr>
              <a:prstClr val="white"/>
            </a:duotone>
          </a:blip>
          <a:stretch>
            <a:fillRect/>
          </a:stretch>
        </p:blipFill>
        <p:spPr>
          <a:xfrm>
            <a:off x="-580379" y="0"/>
            <a:ext cx="6567246" cy="6567246"/>
          </a:xfrm>
          <a:prstGeom prst="rect">
            <a:avLst/>
          </a:prstGeom>
          <a:ln>
            <a:noFill/>
          </a:ln>
          <a:effectLst>
            <a:softEdge rad="112500"/>
          </a:effectLst>
        </p:spPr>
      </p:pic>
      <p:sp>
        <p:nvSpPr>
          <p:cNvPr id="12" name="TextBox 11">
            <a:extLst>
              <a:ext uri="{FF2B5EF4-FFF2-40B4-BE49-F238E27FC236}">
                <a16:creationId xmlns:a16="http://schemas.microsoft.com/office/drawing/2014/main" id="{7C4B99B3-1C2B-734C-B7E2-5BCB503A437C}"/>
              </a:ext>
            </a:extLst>
          </p:cNvPr>
          <p:cNvSpPr txBox="1"/>
          <p:nvPr/>
        </p:nvSpPr>
        <p:spPr>
          <a:xfrm>
            <a:off x="1099457" y="2838171"/>
            <a:ext cx="3962400" cy="923330"/>
          </a:xfrm>
          <a:prstGeom prst="rect">
            <a:avLst/>
          </a:prstGeom>
          <a:noFill/>
          <a:ln>
            <a:noFill/>
          </a:ln>
        </p:spPr>
        <p:txBody>
          <a:bodyPr wrap="square" rtlCol="0">
            <a:spAutoFit/>
          </a:bodyPr>
          <a:lstStyle/>
          <a:p>
            <a:r>
              <a:rPr lang="en-US" sz="5400" i="1" dirty="0">
                <a:solidFill>
                  <a:schemeClr val="accent6"/>
                </a:solidFill>
                <a:effectLst>
                  <a:outerShdw blurRad="50800" dist="12700" dir="5400000" algn="ctr" rotWithShape="0">
                    <a:schemeClr val="tx1"/>
                  </a:outerShdw>
                </a:effectLst>
                <a:latin typeface="Times" pitchFamily="2" charset="0"/>
              </a:rPr>
              <a:t>No. Not me!</a:t>
            </a:r>
          </a:p>
        </p:txBody>
      </p:sp>
    </p:spTree>
    <p:extLst>
      <p:ext uri="{BB962C8B-B14F-4D97-AF65-F5344CB8AC3E}">
        <p14:creationId xmlns:p14="http://schemas.microsoft.com/office/powerpoint/2010/main" val="1854126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2045738-9D36-8A4B-B3D7-586408A0454E}"/>
              </a:ext>
            </a:extLst>
          </p:cNvPr>
          <p:cNvSpPr txBox="1"/>
          <p:nvPr/>
        </p:nvSpPr>
        <p:spPr>
          <a:xfrm>
            <a:off x="3635348" y="1275865"/>
            <a:ext cx="9702744" cy="830997"/>
          </a:xfrm>
          <a:prstGeom prst="rect">
            <a:avLst/>
          </a:prstGeom>
          <a:noFill/>
        </p:spPr>
        <p:txBody>
          <a:bodyPr wrap="square" rtlCol="0">
            <a:spAutoFit/>
          </a:bodyPr>
          <a:lstStyle/>
          <a:p>
            <a:pPr algn="ctr">
              <a:spcBef>
                <a:spcPts val="360"/>
              </a:spcBef>
              <a:defRPr/>
            </a:pPr>
            <a:r>
              <a:rPr kumimoji="0" lang="en-US" sz="4800" b="0" i="0" u="none" strike="noStrike" kern="1200" cap="none" spc="0" normalizeH="0" baseline="0" noProof="0" dirty="0">
                <a:ln>
                  <a:noFill/>
                </a:ln>
                <a:solidFill>
                  <a:srgbClr val="64B246"/>
                </a:solidFill>
                <a:effectLst/>
                <a:uLnTx/>
                <a:uFillTx/>
                <a:latin typeface="Sagona Book" panose="02020503050505020204" pitchFamily="18" charset="0"/>
                <a:ea typeface="+mj-ea"/>
                <a:cs typeface="+mj-cs"/>
              </a:rPr>
              <a:t>Self Awareness can be:</a:t>
            </a:r>
            <a:endParaRPr lang="en-US" sz="4800" dirty="0">
              <a:solidFill>
                <a:srgbClr val="42CD3F"/>
              </a:solidFill>
            </a:endParaRPr>
          </a:p>
        </p:txBody>
      </p:sp>
      <p:sp>
        <p:nvSpPr>
          <p:cNvPr id="8" name="TextBox 7">
            <a:extLst>
              <a:ext uri="{FF2B5EF4-FFF2-40B4-BE49-F238E27FC236}">
                <a16:creationId xmlns:a16="http://schemas.microsoft.com/office/drawing/2014/main" id="{D22FF02E-7481-CA4C-BC9E-AFB27D9EE7CA}"/>
              </a:ext>
            </a:extLst>
          </p:cNvPr>
          <p:cNvSpPr txBox="1"/>
          <p:nvPr/>
        </p:nvSpPr>
        <p:spPr>
          <a:xfrm>
            <a:off x="5744996" y="2318817"/>
            <a:ext cx="5956401" cy="2734082"/>
          </a:xfrm>
          <a:prstGeom prst="rect">
            <a:avLst/>
          </a:prstGeom>
          <a:noFill/>
        </p:spPr>
        <p:txBody>
          <a:bodyPr wrap="square" rtlCol="0">
            <a:spAutoFit/>
          </a:bodyPr>
          <a:lstStyle/>
          <a:p>
            <a:pPr>
              <a:spcBef>
                <a:spcPct val="20000"/>
              </a:spcBef>
              <a:buSzPct val="25000"/>
              <a:defRPr/>
            </a:pPr>
            <a:r>
              <a:rPr lang="en-US" altLang="en-US" sz="4000" dirty="0">
                <a:solidFill>
                  <a:srgbClr val="002060"/>
                </a:solidFill>
              </a:rPr>
              <a:t>Liberating…or</a:t>
            </a:r>
          </a:p>
          <a:p>
            <a:pPr>
              <a:spcBef>
                <a:spcPts val="1368"/>
              </a:spcBef>
              <a:buSzPct val="25000"/>
              <a:defRPr/>
            </a:pPr>
            <a:r>
              <a:rPr lang="en-US" altLang="en-US" sz="4000" dirty="0">
                <a:solidFill>
                  <a:srgbClr val="002060"/>
                </a:solidFill>
              </a:rPr>
              <a:t>Met with defenses</a:t>
            </a:r>
          </a:p>
          <a:p>
            <a:pPr marL="457200" indent="-457200">
              <a:buClr>
                <a:schemeClr val="accent6"/>
              </a:buClr>
              <a:buSzPct val="75000"/>
              <a:buFont typeface="Wingdings" pitchFamily="2" charset="2"/>
              <a:buChar char="§"/>
              <a:defRPr/>
            </a:pPr>
            <a:r>
              <a:rPr lang="en-US" altLang="en-US" sz="4000" dirty="0">
                <a:solidFill>
                  <a:srgbClr val="002060"/>
                </a:solidFill>
              </a:rPr>
              <a:t>Denial</a:t>
            </a:r>
          </a:p>
          <a:p>
            <a:pPr marL="457200" indent="-457200">
              <a:buClr>
                <a:schemeClr val="accent6"/>
              </a:buClr>
              <a:buSzPct val="75000"/>
              <a:buFont typeface="Wingdings" pitchFamily="2" charset="2"/>
              <a:buChar char="§"/>
              <a:defRPr/>
            </a:pPr>
            <a:r>
              <a:rPr lang="en-US" altLang="en-US" sz="4000" dirty="0">
                <a:solidFill>
                  <a:srgbClr val="002060"/>
                </a:solidFill>
              </a:rPr>
              <a:t>Excuses</a:t>
            </a:r>
          </a:p>
        </p:txBody>
      </p:sp>
      <p:sp>
        <p:nvSpPr>
          <p:cNvPr id="12" name="TextBox 11">
            <a:extLst>
              <a:ext uri="{FF2B5EF4-FFF2-40B4-BE49-F238E27FC236}">
                <a16:creationId xmlns:a16="http://schemas.microsoft.com/office/drawing/2014/main" id="{E247DE2E-7E05-6F47-BB25-9285B338C5CB}"/>
              </a:ext>
            </a:extLst>
          </p:cNvPr>
          <p:cNvSpPr txBox="1"/>
          <p:nvPr/>
        </p:nvSpPr>
        <p:spPr>
          <a:xfrm>
            <a:off x="769800" y="5264854"/>
            <a:ext cx="10931597" cy="769441"/>
          </a:xfrm>
          <a:prstGeom prst="rect">
            <a:avLst/>
          </a:prstGeom>
          <a:noFill/>
        </p:spPr>
        <p:txBody>
          <a:bodyPr wrap="square" rtlCol="0">
            <a:spAutoFit/>
          </a:bodyPr>
          <a:lstStyle/>
          <a:p>
            <a:pPr algn="ctr">
              <a:spcBef>
                <a:spcPts val="1968"/>
              </a:spcBef>
              <a:buSzPct val="25000"/>
              <a:defRPr/>
            </a:pPr>
            <a:r>
              <a:rPr lang="en-US" sz="4400" dirty="0">
                <a:solidFill>
                  <a:schemeClr val="accent6"/>
                </a:solidFill>
              </a:rPr>
              <a:t>We need information and hope.</a:t>
            </a:r>
          </a:p>
        </p:txBody>
      </p:sp>
      <p:pic>
        <p:nvPicPr>
          <p:cNvPr id="2" name="Picture 1">
            <a:extLst>
              <a:ext uri="{FF2B5EF4-FFF2-40B4-BE49-F238E27FC236}">
                <a16:creationId xmlns:a16="http://schemas.microsoft.com/office/drawing/2014/main" id="{B8776103-E139-1360-4E2F-A6F8F3C92723}"/>
              </a:ext>
            </a:extLst>
          </p:cNvPr>
          <p:cNvPicPr>
            <a:picLocks noChangeAspect="1"/>
          </p:cNvPicPr>
          <p:nvPr/>
        </p:nvPicPr>
        <p:blipFill rotWithShape="1">
          <a:blip r:embed="rId3"/>
          <a:srcRect l="9102" t="916" r="11986"/>
          <a:stretch/>
        </p:blipFill>
        <p:spPr>
          <a:xfrm>
            <a:off x="925974" y="626844"/>
            <a:ext cx="4004841" cy="4239804"/>
          </a:xfrm>
          <a:prstGeom prst="rect">
            <a:avLst/>
          </a:prstGeom>
        </p:spPr>
      </p:pic>
    </p:spTree>
    <p:extLst>
      <p:ext uri="{BB962C8B-B14F-4D97-AF65-F5344CB8AC3E}">
        <p14:creationId xmlns:p14="http://schemas.microsoft.com/office/powerpoint/2010/main" val="37528483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a9e9451-5b97-4cd4-862c-e10414841af7" xsi:nil="true"/>
    <lcf76f155ced4ddcb4097134ff3c332f xmlns="c376fb2e-3857-45de-99f9-d9789421a430">
      <Terms xmlns="http://schemas.microsoft.com/office/infopath/2007/PartnerControls"/>
    </lcf76f155ced4ddcb4097134ff3c332f>
    <SharedWithUsers xmlns="ea9e9451-5b97-4cd4-862c-e10414841af7">
      <UserInfo>
        <DisplayName>Wolf, Alison</DisplayName>
        <AccountId>17</AccountId>
        <AccountType/>
      </UserInfo>
      <UserInfo>
        <DisplayName>Fair, Brittney</DisplayName>
        <AccountId>54</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70B79E76C50C9498E982C8BF6089F00" ma:contentTypeVersion="18" ma:contentTypeDescription="Create a new document." ma:contentTypeScope="" ma:versionID="7a254a308dfecc689d55cecc004e7b22">
  <xsd:schema xmlns:xsd="http://www.w3.org/2001/XMLSchema" xmlns:xs="http://www.w3.org/2001/XMLSchema" xmlns:p="http://schemas.microsoft.com/office/2006/metadata/properties" xmlns:ns2="c376fb2e-3857-45de-99f9-d9789421a430" xmlns:ns3="ea9e9451-5b97-4cd4-862c-e10414841af7" targetNamespace="http://schemas.microsoft.com/office/2006/metadata/properties" ma:root="true" ma:fieldsID="a70d17da9743a2dd1c5bf445cbc28921" ns2:_="" ns3:_="">
    <xsd:import namespace="c376fb2e-3857-45de-99f9-d9789421a430"/>
    <xsd:import namespace="ea9e9451-5b97-4cd4-862c-e10414841af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76fb2e-3857-45de-99f9-d9789421a4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8bb6d3e-eadd-45aa-b279-736b4a9c3f77"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9e9451-5b97-4cd4-862c-e10414841af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e938ede-ac37-4250-81c6-04c770041199}" ma:internalName="TaxCatchAll" ma:showField="CatchAllData" ma:web="ea9e9451-5b97-4cd4-862c-e10414841af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74E0BE1-2620-4C46-B3D5-4B14C805F30B}">
  <ds:schemaRefs>
    <ds:schemaRef ds:uri="http://schemas.microsoft.com/sharepoint/v3/contenttype/forms"/>
  </ds:schemaRefs>
</ds:datastoreItem>
</file>

<file path=customXml/itemProps2.xml><?xml version="1.0" encoding="utf-8"?>
<ds:datastoreItem xmlns:ds="http://schemas.openxmlformats.org/officeDocument/2006/customXml" ds:itemID="{690058EF-8EE9-4C93-AB3E-A8F026CF3323}">
  <ds:schemaRefs>
    <ds:schemaRef ds:uri="http://www.w3.org/XML/1998/namespace"/>
    <ds:schemaRef ds:uri="http://schemas.microsoft.com/office/infopath/2007/PartnerControls"/>
    <ds:schemaRef ds:uri="c376fb2e-3857-45de-99f9-d9789421a430"/>
    <ds:schemaRef ds:uri="http://purl.org/dc/terms/"/>
    <ds:schemaRef ds:uri="http://schemas.microsoft.com/office/2006/metadata/properties"/>
    <ds:schemaRef ds:uri="http://schemas.openxmlformats.org/package/2006/metadata/core-properties"/>
    <ds:schemaRef ds:uri="ea9e9451-5b97-4cd4-862c-e10414841af7"/>
    <ds:schemaRef ds:uri="http://schemas.microsoft.com/office/2006/documentManagement/types"/>
    <ds:schemaRef ds:uri="http://purl.org/dc/dcmitype/"/>
    <ds:schemaRef ds:uri="http://purl.org/dc/elements/1.1/"/>
  </ds:schemaRefs>
</ds:datastoreItem>
</file>

<file path=customXml/itemProps3.xml><?xml version="1.0" encoding="utf-8"?>
<ds:datastoreItem xmlns:ds="http://schemas.openxmlformats.org/officeDocument/2006/customXml" ds:itemID="{30AA795B-AAF1-4EBA-95F1-B82CFDC3C4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76fb2e-3857-45de-99f9-d9789421a430"/>
    <ds:schemaRef ds:uri="ea9e9451-5b97-4cd4-862c-e10414841a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22308</TotalTime>
  <Words>2730</Words>
  <Application>Microsoft Office PowerPoint</Application>
  <PresentationFormat>Widescreen</PresentationFormat>
  <Paragraphs>181</Paragraphs>
  <Slides>19</Slides>
  <Notes>19</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19</vt:i4>
      </vt:variant>
    </vt:vector>
  </HeadingPairs>
  <TitlesOfParts>
    <vt:vector size="30" baseType="lpstr">
      <vt:lpstr>Arial</vt:lpstr>
      <vt:lpstr>Avenir Next</vt:lpstr>
      <vt:lpstr>Calibri</vt:lpstr>
      <vt:lpstr>Calibri Light</vt:lpstr>
      <vt:lpstr>Sagona Book</vt:lpstr>
      <vt:lpstr>Symbol</vt:lpstr>
      <vt:lpstr>Times</vt:lpstr>
      <vt:lpstr>Times New Roman</vt:lpstr>
      <vt:lpstr>Wingdings</vt:lpstr>
      <vt:lpstr>Office Theme</vt:lpstr>
      <vt:lpstr>1_Office Theme</vt:lpstr>
      <vt:lpstr>PowerPoint Presentation</vt:lpstr>
      <vt:lpstr>PowerPoint Presentation</vt:lpstr>
      <vt:lpstr>Average American Lifestyle Challenges</vt:lpstr>
      <vt:lpstr>PowerPoint Presentation</vt:lpstr>
      <vt:lpstr>PowerPoint Presentation</vt:lpstr>
      <vt:lpstr>Stages of Change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 Graveline</dc:creator>
  <cp:lastModifiedBy>Fair, Brittney</cp:lastModifiedBy>
  <cp:revision>37</cp:revision>
  <dcterms:created xsi:type="dcterms:W3CDTF">2018-08-25T13:27:48Z</dcterms:created>
  <dcterms:modified xsi:type="dcterms:W3CDTF">2023-09-25T19:06:56Z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0x010100770B79E76C50C9498E982C8BF6089F00</vt:lpwstr>
  </property>
  <property fmtid="{D5CDD505-2E9C-101B-9397-08002B2CF9AE}" pid="3" name="MediaServiceImageTags">
    <vt:lpwstr/>
  </property>
</Properties>
</file>